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2"/>
  </p:notesMasterIdLst>
  <p:sldIdLst>
    <p:sldId id="256" r:id="rId2"/>
    <p:sldId id="307" r:id="rId3"/>
    <p:sldId id="312" r:id="rId4"/>
    <p:sldId id="317" r:id="rId5"/>
    <p:sldId id="318" r:id="rId6"/>
    <p:sldId id="311" r:id="rId7"/>
    <p:sldId id="308" r:id="rId8"/>
    <p:sldId id="319" r:id="rId9"/>
    <p:sldId id="314" r:id="rId10"/>
    <p:sldId id="315" r:id="rId11"/>
    <p:sldId id="320" r:id="rId12"/>
    <p:sldId id="322" r:id="rId13"/>
    <p:sldId id="321" r:id="rId14"/>
    <p:sldId id="323" r:id="rId15"/>
    <p:sldId id="324" r:id="rId16"/>
    <p:sldId id="325" r:id="rId17"/>
    <p:sldId id="326" r:id="rId18"/>
    <p:sldId id="327" r:id="rId19"/>
    <p:sldId id="328" r:id="rId20"/>
    <p:sldId id="329"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801" autoAdjust="0"/>
    <p:restoredTop sz="94651" autoAdjust="0"/>
  </p:normalViewPr>
  <p:slideViewPr>
    <p:cSldViewPr snapToGrid="0">
      <p:cViewPr>
        <p:scale>
          <a:sx n="84" d="100"/>
          <a:sy n="84" d="100"/>
        </p:scale>
        <p:origin x="1272" y="534"/>
      </p:cViewPr>
      <p:guideLst/>
    </p:cSldViewPr>
  </p:slideViewPr>
  <p:notesTextViewPr>
    <p:cViewPr>
      <p:scale>
        <a:sx n="1" d="1"/>
        <a:sy n="1" d="1"/>
      </p:scale>
      <p:origin x="0" y="0"/>
    </p:cViewPr>
  </p:notesTextViewPr>
  <p:sorterViewPr>
    <p:cViewPr>
      <p:scale>
        <a:sx n="100" d="100"/>
        <a:sy n="100" d="100"/>
      </p:scale>
      <p:origin x="0" y="-1968"/>
    </p:cViewPr>
  </p:sorterViewPr>
  <p:notesViewPr>
    <p:cSldViewPr snapToGrid="0">
      <p:cViewPr varScale="1">
        <p:scale>
          <a:sx n="84" d="100"/>
          <a:sy n="84"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208AB3B-34A3-4787-9ADE-5D60481B2328}" type="doc">
      <dgm:prSet loTypeId="urn:microsoft.com/office/officeart/2005/8/layout/hierarchy1" loCatId="hierarchy" qsTypeId="urn:microsoft.com/office/officeart/2005/8/quickstyle/simple1" qsCatId="simple" csTypeId="urn:microsoft.com/office/officeart/2005/8/colors/colorful1" csCatId="colorful" phldr="1"/>
      <dgm:spPr/>
    </dgm:pt>
    <dgm:pt modelId="{BDE1450C-7CB9-4DC2-9199-EC0EB131FEDC}">
      <dgm:prSet phldrT="[Text]"/>
      <dgm:spPr/>
      <dgm:t>
        <a:bodyPr/>
        <a:lstStyle/>
        <a:p>
          <a:r>
            <a:rPr lang="en-US" dirty="0"/>
            <a:t>Kingdom Split </a:t>
          </a:r>
        </a:p>
        <a:p>
          <a:r>
            <a:rPr lang="en-US" dirty="0"/>
            <a:t>930 BC</a:t>
          </a:r>
        </a:p>
      </dgm:t>
    </dgm:pt>
    <dgm:pt modelId="{271F81F9-CAC9-47A3-852D-830F8EF9FB93}" type="parTrans" cxnId="{66943398-5187-4933-82B0-36409D27832F}">
      <dgm:prSet/>
      <dgm:spPr/>
      <dgm:t>
        <a:bodyPr/>
        <a:lstStyle/>
        <a:p>
          <a:endParaRPr lang="en-US"/>
        </a:p>
      </dgm:t>
    </dgm:pt>
    <dgm:pt modelId="{B324DA51-2E15-46FF-BE59-0FA2BE127B0C}" type="sibTrans" cxnId="{66943398-5187-4933-82B0-36409D27832F}">
      <dgm:prSet/>
      <dgm:spPr/>
      <dgm:t>
        <a:bodyPr/>
        <a:lstStyle/>
        <a:p>
          <a:endParaRPr lang="en-US"/>
        </a:p>
      </dgm:t>
    </dgm:pt>
    <dgm:pt modelId="{47A3F38A-4E70-42C5-84C8-F0B510A2B309}">
      <dgm:prSet phldrT="[Text]"/>
      <dgm:spPr/>
      <dgm:t>
        <a:bodyPr/>
        <a:lstStyle/>
        <a:p>
          <a:r>
            <a:rPr lang="en-US" dirty="0"/>
            <a:t>Book of Jonah</a:t>
          </a:r>
        </a:p>
      </dgm:t>
    </dgm:pt>
    <dgm:pt modelId="{ECA4A641-2CCF-4580-A51D-B7E183739BA7}" type="parTrans" cxnId="{24DE9A17-8591-421C-B8AC-D0EA742A9AFE}">
      <dgm:prSet/>
      <dgm:spPr/>
      <dgm:t>
        <a:bodyPr/>
        <a:lstStyle/>
        <a:p>
          <a:endParaRPr lang="en-US"/>
        </a:p>
      </dgm:t>
    </dgm:pt>
    <dgm:pt modelId="{D3FD915B-70DB-4238-A812-D6E8FA2317CD}" type="sibTrans" cxnId="{24DE9A17-8591-421C-B8AC-D0EA742A9AFE}">
      <dgm:prSet/>
      <dgm:spPr/>
      <dgm:t>
        <a:bodyPr/>
        <a:lstStyle/>
        <a:p>
          <a:endParaRPr lang="en-US"/>
        </a:p>
      </dgm:t>
    </dgm:pt>
    <dgm:pt modelId="{2BF4FBFB-47F5-4658-9099-533D3B6D1158}">
      <dgm:prSet phldrT="[Text]"/>
      <dgm:spPr/>
      <dgm:t>
        <a:bodyPr/>
        <a:lstStyle/>
        <a:p>
          <a:r>
            <a:rPr lang="en-US" dirty="0"/>
            <a:t>Northern Kingdom Overthrown</a:t>
          </a:r>
        </a:p>
        <a:p>
          <a:r>
            <a:rPr lang="en-US" dirty="0"/>
            <a:t>722 BC</a:t>
          </a:r>
        </a:p>
      </dgm:t>
    </dgm:pt>
    <dgm:pt modelId="{B9EF9EC5-94A4-4B59-A792-9F7AA38583EA}" type="parTrans" cxnId="{D23AF76B-E7B8-4C1A-B2F8-40343C3435DD}">
      <dgm:prSet/>
      <dgm:spPr/>
      <dgm:t>
        <a:bodyPr/>
        <a:lstStyle/>
        <a:p>
          <a:endParaRPr lang="en-US"/>
        </a:p>
      </dgm:t>
    </dgm:pt>
    <dgm:pt modelId="{6FB50233-89BC-40F3-AF02-1636445BF7A1}" type="sibTrans" cxnId="{D23AF76B-E7B8-4C1A-B2F8-40343C3435DD}">
      <dgm:prSet/>
      <dgm:spPr/>
      <dgm:t>
        <a:bodyPr/>
        <a:lstStyle/>
        <a:p>
          <a:endParaRPr lang="en-US"/>
        </a:p>
      </dgm:t>
    </dgm:pt>
    <dgm:pt modelId="{ACC2133C-4AAA-4929-A0C4-692B74287D08}" type="pres">
      <dgm:prSet presAssocID="{C208AB3B-34A3-4787-9ADE-5D60481B2328}" presName="hierChild1" presStyleCnt="0">
        <dgm:presLayoutVars>
          <dgm:chPref val="1"/>
          <dgm:dir/>
          <dgm:animOne val="branch"/>
          <dgm:animLvl val="lvl"/>
          <dgm:resizeHandles/>
        </dgm:presLayoutVars>
      </dgm:prSet>
      <dgm:spPr/>
    </dgm:pt>
    <dgm:pt modelId="{863CAC10-44B5-436D-BE38-66714FA636C4}" type="pres">
      <dgm:prSet presAssocID="{BDE1450C-7CB9-4DC2-9199-EC0EB131FEDC}" presName="hierRoot1" presStyleCnt="0"/>
      <dgm:spPr/>
    </dgm:pt>
    <dgm:pt modelId="{29EC800C-8297-4035-AE69-006B6AEBD6E3}" type="pres">
      <dgm:prSet presAssocID="{BDE1450C-7CB9-4DC2-9199-EC0EB131FEDC}" presName="composite" presStyleCnt="0"/>
      <dgm:spPr/>
    </dgm:pt>
    <dgm:pt modelId="{62228A8C-5A5E-44E7-AA78-50D3EC8EF0BE}" type="pres">
      <dgm:prSet presAssocID="{BDE1450C-7CB9-4DC2-9199-EC0EB131FEDC}" presName="background" presStyleLbl="node0" presStyleIdx="0" presStyleCnt="3"/>
      <dgm:spPr/>
    </dgm:pt>
    <dgm:pt modelId="{EB030742-7444-4487-854A-4C395CBCDB9F}" type="pres">
      <dgm:prSet presAssocID="{BDE1450C-7CB9-4DC2-9199-EC0EB131FEDC}" presName="text" presStyleLbl="fgAcc0" presStyleIdx="0" presStyleCnt="3">
        <dgm:presLayoutVars>
          <dgm:chPref val="3"/>
        </dgm:presLayoutVars>
      </dgm:prSet>
      <dgm:spPr/>
    </dgm:pt>
    <dgm:pt modelId="{DA149223-FC0C-4D93-8DC6-8EC3492744C9}" type="pres">
      <dgm:prSet presAssocID="{BDE1450C-7CB9-4DC2-9199-EC0EB131FEDC}" presName="hierChild2" presStyleCnt="0"/>
      <dgm:spPr/>
    </dgm:pt>
    <dgm:pt modelId="{993BA6B6-D606-4E19-BA17-FD20FE46E082}" type="pres">
      <dgm:prSet presAssocID="{47A3F38A-4E70-42C5-84C8-F0B510A2B309}" presName="hierRoot1" presStyleCnt="0"/>
      <dgm:spPr/>
    </dgm:pt>
    <dgm:pt modelId="{3A4232D5-12E2-426F-A340-176DDA2C611A}" type="pres">
      <dgm:prSet presAssocID="{47A3F38A-4E70-42C5-84C8-F0B510A2B309}" presName="composite" presStyleCnt="0"/>
      <dgm:spPr/>
    </dgm:pt>
    <dgm:pt modelId="{D28FB4A7-AF51-4EF4-B727-FE717695C1AF}" type="pres">
      <dgm:prSet presAssocID="{47A3F38A-4E70-42C5-84C8-F0B510A2B309}" presName="background" presStyleLbl="node0" presStyleIdx="1" presStyleCnt="3"/>
      <dgm:spPr/>
    </dgm:pt>
    <dgm:pt modelId="{A4A601CD-768B-4FF4-A7B9-3119FCCD74B0}" type="pres">
      <dgm:prSet presAssocID="{47A3F38A-4E70-42C5-84C8-F0B510A2B309}" presName="text" presStyleLbl="fgAcc0" presStyleIdx="1" presStyleCnt="3">
        <dgm:presLayoutVars>
          <dgm:chPref val="3"/>
        </dgm:presLayoutVars>
      </dgm:prSet>
      <dgm:spPr/>
    </dgm:pt>
    <dgm:pt modelId="{0D29AD64-2389-4A1C-8AF4-F81C0E670F2F}" type="pres">
      <dgm:prSet presAssocID="{47A3F38A-4E70-42C5-84C8-F0B510A2B309}" presName="hierChild2" presStyleCnt="0"/>
      <dgm:spPr/>
    </dgm:pt>
    <dgm:pt modelId="{12644051-801D-46E7-904E-783C757D0CD4}" type="pres">
      <dgm:prSet presAssocID="{2BF4FBFB-47F5-4658-9099-533D3B6D1158}" presName="hierRoot1" presStyleCnt="0"/>
      <dgm:spPr/>
    </dgm:pt>
    <dgm:pt modelId="{56E4CD89-F884-4E55-8764-B934010AC09B}" type="pres">
      <dgm:prSet presAssocID="{2BF4FBFB-47F5-4658-9099-533D3B6D1158}" presName="composite" presStyleCnt="0"/>
      <dgm:spPr/>
    </dgm:pt>
    <dgm:pt modelId="{65129E57-0629-41F2-AD17-CAE6FA987ACB}" type="pres">
      <dgm:prSet presAssocID="{2BF4FBFB-47F5-4658-9099-533D3B6D1158}" presName="background" presStyleLbl="node0" presStyleIdx="2" presStyleCnt="3"/>
      <dgm:spPr/>
    </dgm:pt>
    <dgm:pt modelId="{D2502C5E-E66A-4A56-B1F0-D793014F1CBC}" type="pres">
      <dgm:prSet presAssocID="{2BF4FBFB-47F5-4658-9099-533D3B6D1158}" presName="text" presStyleLbl="fgAcc0" presStyleIdx="2" presStyleCnt="3">
        <dgm:presLayoutVars>
          <dgm:chPref val="3"/>
        </dgm:presLayoutVars>
      </dgm:prSet>
      <dgm:spPr/>
    </dgm:pt>
    <dgm:pt modelId="{401DCCE4-38A4-4610-9C7C-FC0B204E0D92}" type="pres">
      <dgm:prSet presAssocID="{2BF4FBFB-47F5-4658-9099-533D3B6D1158}" presName="hierChild2" presStyleCnt="0"/>
      <dgm:spPr/>
    </dgm:pt>
  </dgm:ptLst>
  <dgm:cxnLst>
    <dgm:cxn modelId="{E706AB14-0D5C-49E9-88ED-340D1F0A6BB6}" type="presOf" srcId="{2BF4FBFB-47F5-4658-9099-533D3B6D1158}" destId="{D2502C5E-E66A-4A56-B1F0-D793014F1CBC}" srcOrd="0" destOrd="0" presId="urn:microsoft.com/office/officeart/2005/8/layout/hierarchy1"/>
    <dgm:cxn modelId="{24DE9A17-8591-421C-B8AC-D0EA742A9AFE}" srcId="{C208AB3B-34A3-4787-9ADE-5D60481B2328}" destId="{47A3F38A-4E70-42C5-84C8-F0B510A2B309}" srcOrd="1" destOrd="0" parTransId="{ECA4A641-2CCF-4580-A51D-B7E183739BA7}" sibTransId="{D3FD915B-70DB-4238-A812-D6E8FA2317CD}"/>
    <dgm:cxn modelId="{D23AF76B-E7B8-4C1A-B2F8-40343C3435DD}" srcId="{C208AB3B-34A3-4787-9ADE-5D60481B2328}" destId="{2BF4FBFB-47F5-4658-9099-533D3B6D1158}" srcOrd="2" destOrd="0" parTransId="{B9EF9EC5-94A4-4B59-A792-9F7AA38583EA}" sibTransId="{6FB50233-89BC-40F3-AF02-1636445BF7A1}"/>
    <dgm:cxn modelId="{66943398-5187-4933-82B0-36409D27832F}" srcId="{C208AB3B-34A3-4787-9ADE-5D60481B2328}" destId="{BDE1450C-7CB9-4DC2-9199-EC0EB131FEDC}" srcOrd="0" destOrd="0" parTransId="{271F81F9-CAC9-47A3-852D-830F8EF9FB93}" sibTransId="{B324DA51-2E15-46FF-BE59-0FA2BE127B0C}"/>
    <dgm:cxn modelId="{351143A0-F073-431F-B5E8-FBC171FA9BEF}" type="presOf" srcId="{BDE1450C-7CB9-4DC2-9199-EC0EB131FEDC}" destId="{EB030742-7444-4487-854A-4C395CBCDB9F}" srcOrd="0" destOrd="0" presId="urn:microsoft.com/office/officeart/2005/8/layout/hierarchy1"/>
    <dgm:cxn modelId="{E81DA7A7-5B1C-427F-BCAA-75655F185066}" type="presOf" srcId="{C208AB3B-34A3-4787-9ADE-5D60481B2328}" destId="{ACC2133C-4AAA-4929-A0C4-692B74287D08}" srcOrd="0" destOrd="0" presId="urn:microsoft.com/office/officeart/2005/8/layout/hierarchy1"/>
    <dgm:cxn modelId="{0C43FDAD-F826-4DB9-A96C-723ACFCAFCEE}" type="presOf" srcId="{47A3F38A-4E70-42C5-84C8-F0B510A2B309}" destId="{A4A601CD-768B-4FF4-A7B9-3119FCCD74B0}" srcOrd="0" destOrd="0" presId="urn:microsoft.com/office/officeart/2005/8/layout/hierarchy1"/>
    <dgm:cxn modelId="{C361CE9D-23B0-45C3-B113-7C2F8BD7F358}" type="presParOf" srcId="{ACC2133C-4AAA-4929-A0C4-692B74287D08}" destId="{863CAC10-44B5-436D-BE38-66714FA636C4}" srcOrd="0" destOrd="0" presId="urn:microsoft.com/office/officeart/2005/8/layout/hierarchy1"/>
    <dgm:cxn modelId="{3D6ACA7A-303C-4C4F-BAEE-A9335E8FC664}" type="presParOf" srcId="{863CAC10-44B5-436D-BE38-66714FA636C4}" destId="{29EC800C-8297-4035-AE69-006B6AEBD6E3}" srcOrd="0" destOrd="0" presId="urn:microsoft.com/office/officeart/2005/8/layout/hierarchy1"/>
    <dgm:cxn modelId="{5FA95636-10C0-4084-B7A9-E414DC7AB147}" type="presParOf" srcId="{29EC800C-8297-4035-AE69-006B6AEBD6E3}" destId="{62228A8C-5A5E-44E7-AA78-50D3EC8EF0BE}" srcOrd="0" destOrd="0" presId="urn:microsoft.com/office/officeart/2005/8/layout/hierarchy1"/>
    <dgm:cxn modelId="{B0075004-BAF9-4FBB-AED6-80A73572F675}" type="presParOf" srcId="{29EC800C-8297-4035-AE69-006B6AEBD6E3}" destId="{EB030742-7444-4487-854A-4C395CBCDB9F}" srcOrd="1" destOrd="0" presId="urn:microsoft.com/office/officeart/2005/8/layout/hierarchy1"/>
    <dgm:cxn modelId="{D26B3C28-C548-42C1-93A8-8130E1238444}" type="presParOf" srcId="{863CAC10-44B5-436D-BE38-66714FA636C4}" destId="{DA149223-FC0C-4D93-8DC6-8EC3492744C9}" srcOrd="1" destOrd="0" presId="urn:microsoft.com/office/officeart/2005/8/layout/hierarchy1"/>
    <dgm:cxn modelId="{26F10538-3B73-457D-8AB2-65F946566419}" type="presParOf" srcId="{ACC2133C-4AAA-4929-A0C4-692B74287D08}" destId="{993BA6B6-D606-4E19-BA17-FD20FE46E082}" srcOrd="1" destOrd="0" presId="urn:microsoft.com/office/officeart/2005/8/layout/hierarchy1"/>
    <dgm:cxn modelId="{8D1D526F-D96D-430F-9A0C-8716619B66BA}" type="presParOf" srcId="{993BA6B6-D606-4E19-BA17-FD20FE46E082}" destId="{3A4232D5-12E2-426F-A340-176DDA2C611A}" srcOrd="0" destOrd="0" presId="urn:microsoft.com/office/officeart/2005/8/layout/hierarchy1"/>
    <dgm:cxn modelId="{52C1B9ED-890E-4625-98C5-D2B51CBE013D}" type="presParOf" srcId="{3A4232D5-12E2-426F-A340-176DDA2C611A}" destId="{D28FB4A7-AF51-4EF4-B727-FE717695C1AF}" srcOrd="0" destOrd="0" presId="urn:microsoft.com/office/officeart/2005/8/layout/hierarchy1"/>
    <dgm:cxn modelId="{97518582-064D-48FB-840C-4F2FE3074643}" type="presParOf" srcId="{3A4232D5-12E2-426F-A340-176DDA2C611A}" destId="{A4A601CD-768B-4FF4-A7B9-3119FCCD74B0}" srcOrd="1" destOrd="0" presId="urn:microsoft.com/office/officeart/2005/8/layout/hierarchy1"/>
    <dgm:cxn modelId="{01378BAD-2205-4DE6-835E-5AC76E0FE495}" type="presParOf" srcId="{993BA6B6-D606-4E19-BA17-FD20FE46E082}" destId="{0D29AD64-2389-4A1C-8AF4-F81C0E670F2F}" srcOrd="1" destOrd="0" presId="urn:microsoft.com/office/officeart/2005/8/layout/hierarchy1"/>
    <dgm:cxn modelId="{18A28BB7-F479-4A6E-936A-2608F121B2B7}" type="presParOf" srcId="{ACC2133C-4AAA-4929-A0C4-692B74287D08}" destId="{12644051-801D-46E7-904E-783C757D0CD4}" srcOrd="2" destOrd="0" presId="urn:microsoft.com/office/officeart/2005/8/layout/hierarchy1"/>
    <dgm:cxn modelId="{41B38EC3-C124-4782-B337-7A615FF6B5B9}" type="presParOf" srcId="{12644051-801D-46E7-904E-783C757D0CD4}" destId="{56E4CD89-F884-4E55-8764-B934010AC09B}" srcOrd="0" destOrd="0" presId="urn:microsoft.com/office/officeart/2005/8/layout/hierarchy1"/>
    <dgm:cxn modelId="{21FA3FA0-FECB-4365-88CD-4D8865F5F29B}" type="presParOf" srcId="{56E4CD89-F884-4E55-8764-B934010AC09B}" destId="{65129E57-0629-41F2-AD17-CAE6FA987ACB}" srcOrd="0" destOrd="0" presId="urn:microsoft.com/office/officeart/2005/8/layout/hierarchy1"/>
    <dgm:cxn modelId="{B6B23D33-88BA-47A3-9253-AC02F2FCA7EE}" type="presParOf" srcId="{56E4CD89-F884-4E55-8764-B934010AC09B}" destId="{D2502C5E-E66A-4A56-B1F0-D793014F1CBC}" srcOrd="1" destOrd="0" presId="urn:microsoft.com/office/officeart/2005/8/layout/hierarchy1"/>
    <dgm:cxn modelId="{84F29AE0-179D-4F80-97F8-8626B3EA7E6E}" type="presParOf" srcId="{12644051-801D-46E7-904E-783C757D0CD4}" destId="{401DCCE4-38A4-4610-9C7C-FC0B204E0D92}" srcOrd="1" destOrd="0" presId="urn:microsoft.com/office/officeart/2005/8/layout/hierarchy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228A8C-5A5E-44E7-AA78-50D3EC8EF0BE}">
      <dsp:nvSpPr>
        <dsp:cNvPr id="0" name=""/>
        <dsp:cNvSpPr/>
      </dsp:nvSpPr>
      <dsp:spPr>
        <a:xfrm>
          <a:off x="0" y="717976"/>
          <a:ext cx="2817762" cy="1789279"/>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B030742-7444-4487-854A-4C395CBCDB9F}">
      <dsp:nvSpPr>
        <dsp:cNvPr id="0" name=""/>
        <dsp:cNvSpPr/>
      </dsp:nvSpPr>
      <dsp:spPr>
        <a:xfrm>
          <a:off x="313084" y="1015407"/>
          <a:ext cx="2817762" cy="1789279"/>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Kingdom Split </a:t>
          </a:r>
        </a:p>
        <a:p>
          <a:pPr marL="0" lvl="0" indent="0" algn="ctr" defTabSz="1111250">
            <a:lnSpc>
              <a:spcPct val="90000"/>
            </a:lnSpc>
            <a:spcBef>
              <a:spcPct val="0"/>
            </a:spcBef>
            <a:spcAft>
              <a:spcPct val="35000"/>
            </a:spcAft>
            <a:buNone/>
          </a:pPr>
          <a:r>
            <a:rPr lang="en-US" sz="2500" kern="1200" dirty="0"/>
            <a:t>930 BC</a:t>
          </a:r>
        </a:p>
      </dsp:txBody>
      <dsp:txXfrm>
        <a:off x="365490" y="1067813"/>
        <a:ext cx="2712950" cy="1684467"/>
      </dsp:txXfrm>
    </dsp:sp>
    <dsp:sp modelId="{D28FB4A7-AF51-4EF4-B727-FE717695C1AF}">
      <dsp:nvSpPr>
        <dsp:cNvPr id="0" name=""/>
        <dsp:cNvSpPr/>
      </dsp:nvSpPr>
      <dsp:spPr>
        <a:xfrm>
          <a:off x="3443932" y="717976"/>
          <a:ext cx="2817762" cy="1789279"/>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4A601CD-768B-4FF4-A7B9-3119FCCD74B0}">
      <dsp:nvSpPr>
        <dsp:cNvPr id="0" name=""/>
        <dsp:cNvSpPr/>
      </dsp:nvSpPr>
      <dsp:spPr>
        <a:xfrm>
          <a:off x="3757016" y="1015407"/>
          <a:ext cx="2817762" cy="1789279"/>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Book of Jonah</a:t>
          </a:r>
        </a:p>
      </dsp:txBody>
      <dsp:txXfrm>
        <a:off x="3809422" y="1067813"/>
        <a:ext cx="2712950" cy="1684467"/>
      </dsp:txXfrm>
    </dsp:sp>
    <dsp:sp modelId="{65129E57-0629-41F2-AD17-CAE6FA987ACB}">
      <dsp:nvSpPr>
        <dsp:cNvPr id="0" name=""/>
        <dsp:cNvSpPr/>
      </dsp:nvSpPr>
      <dsp:spPr>
        <a:xfrm>
          <a:off x="6887864" y="717976"/>
          <a:ext cx="2817762" cy="1789279"/>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2502C5E-E66A-4A56-B1F0-D793014F1CBC}">
      <dsp:nvSpPr>
        <dsp:cNvPr id="0" name=""/>
        <dsp:cNvSpPr/>
      </dsp:nvSpPr>
      <dsp:spPr>
        <a:xfrm>
          <a:off x="7200949" y="1015407"/>
          <a:ext cx="2817762" cy="1789279"/>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Northern Kingdom Overthrown</a:t>
          </a:r>
        </a:p>
        <a:p>
          <a:pPr marL="0" lvl="0" indent="0" algn="ctr" defTabSz="1111250">
            <a:lnSpc>
              <a:spcPct val="90000"/>
            </a:lnSpc>
            <a:spcBef>
              <a:spcPct val="0"/>
            </a:spcBef>
            <a:spcAft>
              <a:spcPct val="35000"/>
            </a:spcAft>
            <a:buNone/>
          </a:pPr>
          <a:r>
            <a:rPr lang="en-US" sz="2500" kern="1200" dirty="0"/>
            <a:t>722 BC</a:t>
          </a:r>
        </a:p>
      </dsp:txBody>
      <dsp:txXfrm>
        <a:off x="7253355" y="1067813"/>
        <a:ext cx="2712950" cy="168446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7D7B6A-2123-478C-BFE1-766331C93AEC}" type="datetimeFigureOut">
              <a:rPr lang="en-US" smtClean="0"/>
              <a:t>2/2/2021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4DEC82-68DB-4FB8-8D16-1F6814AA612F}" type="slidenum">
              <a:rPr lang="en-US" smtClean="0"/>
              <a:t>‹#›</a:t>
            </a:fld>
            <a:endParaRPr lang="en-US" dirty="0"/>
          </a:p>
        </p:txBody>
      </p:sp>
    </p:spTree>
    <p:extLst>
      <p:ext uri="{BB962C8B-B14F-4D97-AF65-F5344CB8AC3E}">
        <p14:creationId xmlns:p14="http://schemas.microsoft.com/office/powerpoint/2010/main" val="33685856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4DEC82-68DB-4FB8-8D16-1F6814AA612F}" type="slidenum">
              <a:rPr lang="en-US" smtClean="0"/>
              <a:t>1</a:t>
            </a:fld>
            <a:endParaRPr lang="en-US" dirty="0"/>
          </a:p>
        </p:txBody>
      </p:sp>
    </p:spTree>
    <p:extLst>
      <p:ext uri="{BB962C8B-B14F-4D97-AF65-F5344CB8AC3E}">
        <p14:creationId xmlns:p14="http://schemas.microsoft.com/office/powerpoint/2010/main" val="38949611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4DEC82-68DB-4FB8-8D16-1F6814AA612F}" type="slidenum">
              <a:rPr lang="en-US" smtClean="0"/>
              <a:t>10</a:t>
            </a:fld>
            <a:endParaRPr lang="en-US" dirty="0"/>
          </a:p>
        </p:txBody>
      </p:sp>
    </p:spTree>
    <p:extLst>
      <p:ext uri="{BB962C8B-B14F-4D97-AF65-F5344CB8AC3E}">
        <p14:creationId xmlns:p14="http://schemas.microsoft.com/office/powerpoint/2010/main" val="21694133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4DEC82-68DB-4FB8-8D16-1F6814AA612F}" type="slidenum">
              <a:rPr lang="en-US" smtClean="0"/>
              <a:t>11</a:t>
            </a:fld>
            <a:endParaRPr lang="en-US" dirty="0"/>
          </a:p>
        </p:txBody>
      </p:sp>
    </p:spTree>
    <p:extLst>
      <p:ext uri="{BB962C8B-B14F-4D97-AF65-F5344CB8AC3E}">
        <p14:creationId xmlns:p14="http://schemas.microsoft.com/office/powerpoint/2010/main" val="22287327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4DEC82-68DB-4FB8-8D16-1F6814AA612F}" type="slidenum">
              <a:rPr lang="en-US" smtClean="0"/>
              <a:t>12</a:t>
            </a:fld>
            <a:endParaRPr lang="en-US" dirty="0"/>
          </a:p>
        </p:txBody>
      </p:sp>
    </p:spTree>
    <p:extLst>
      <p:ext uri="{BB962C8B-B14F-4D97-AF65-F5344CB8AC3E}">
        <p14:creationId xmlns:p14="http://schemas.microsoft.com/office/powerpoint/2010/main" val="34410528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4DEC82-68DB-4FB8-8D16-1F6814AA612F}" type="slidenum">
              <a:rPr lang="en-US" smtClean="0"/>
              <a:t>13</a:t>
            </a:fld>
            <a:endParaRPr lang="en-US" dirty="0"/>
          </a:p>
        </p:txBody>
      </p:sp>
    </p:spTree>
    <p:extLst>
      <p:ext uri="{BB962C8B-B14F-4D97-AF65-F5344CB8AC3E}">
        <p14:creationId xmlns:p14="http://schemas.microsoft.com/office/powerpoint/2010/main" val="10376143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4DEC82-68DB-4FB8-8D16-1F6814AA612F}" type="slidenum">
              <a:rPr lang="en-US" smtClean="0"/>
              <a:t>14</a:t>
            </a:fld>
            <a:endParaRPr lang="en-US" dirty="0"/>
          </a:p>
        </p:txBody>
      </p:sp>
    </p:spTree>
    <p:extLst>
      <p:ext uri="{BB962C8B-B14F-4D97-AF65-F5344CB8AC3E}">
        <p14:creationId xmlns:p14="http://schemas.microsoft.com/office/powerpoint/2010/main" val="21371789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4DEC82-68DB-4FB8-8D16-1F6814AA612F}" type="slidenum">
              <a:rPr lang="en-US" smtClean="0"/>
              <a:t>15</a:t>
            </a:fld>
            <a:endParaRPr lang="en-US" dirty="0"/>
          </a:p>
        </p:txBody>
      </p:sp>
    </p:spTree>
    <p:extLst>
      <p:ext uri="{BB962C8B-B14F-4D97-AF65-F5344CB8AC3E}">
        <p14:creationId xmlns:p14="http://schemas.microsoft.com/office/powerpoint/2010/main" val="42338871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4DEC82-68DB-4FB8-8D16-1F6814AA612F}" type="slidenum">
              <a:rPr lang="en-US" smtClean="0"/>
              <a:t>16</a:t>
            </a:fld>
            <a:endParaRPr lang="en-US" dirty="0"/>
          </a:p>
        </p:txBody>
      </p:sp>
    </p:spTree>
    <p:extLst>
      <p:ext uri="{BB962C8B-B14F-4D97-AF65-F5344CB8AC3E}">
        <p14:creationId xmlns:p14="http://schemas.microsoft.com/office/powerpoint/2010/main" val="16575222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4DEC82-68DB-4FB8-8D16-1F6814AA612F}" type="slidenum">
              <a:rPr lang="en-US" smtClean="0"/>
              <a:t>17</a:t>
            </a:fld>
            <a:endParaRPr lang="en-US" dirty="0"/>
          </a:p>
        </p:txBody>
      </p:sp>
    </p:spTree>
    <p:extLst>
      <p:ext uri="{BB962C8B-B14F-4D97-AF65-F5344CB8AC3E}">
        <p14:creationId xmlns:p14="http://schemas.microsoft.com/office/powerpoint/2010/main" val="7671636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4DEC82-68DB-4FB8-8D16-1F6814AA612F}" type="slidenum">
              <a:rPr lang="en-US" smtClean="0"/>
              <a:t>18</a:t>
            </a:fld>
            <a:endParaRPr lang="en-US" dirty="0"/>
          </a:p>
        </p:txBody>
      </p:sp>
    </p:spTree>
    <p:extLst>
      <p:ext uri="{BB962C8B-B14F-4D97-AF65-F5344CB8AC3E}">
        <p14:creationId xmlns:p14="http://schemas.microsoft.com/office/powerpoint/2010/main" val="34490376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4DEC82-68DB-4FB8-8D16-1F6814AA612F}" type="slidenum">
              <a:rPr lang="en-US" smtClean="0"/>
              <a:t>19</a:t>
            </a:fld>
            <a:endParaRPr lang="en-US" dirty="0"/>
          </a:p>
        </p:txBody>
      </p:sp>
    </p:spTree>
    <p:extLst>
      <p:ext uri="{BB962C8B-B14F-4D97-AF65-F5344CB8AC3E}">
        <p14:creationId xmlns:p14="http://schemas.microsoft.com/office/powerpoint/2010/main" val="3265804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4DEC82-68DB-4FB8-8D16-1F6814AA612F}" type="slidenum">
              <a:rPr lang="en-US" smtClean="0"/>
              <a:t>2</a:t>
            </a:fld>
            <a:endParaRPr lang="en-US" dirty="0"/>
          </a:p>
        </p:txBody>
      </p:sp>
    </p:spTree>
    <p:extLst>
      <p:ext uri="{BB962C8B-B14F-4D97-AF65-F5344CB8AC3E}">
        <p14:creationId xmlns:p14="http://schemas.microsoft.com/office/powerpoint/2010/main" val="35890258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4DEC82-68DB-4FB8-8D16-1F6814AA612F}" type="slidenum">
              <a:rPr lang="en-US" smtClean="0"/>
              <a:t>20</a:t>
            </a:fld>
            <a:endParaRPr lang="en-US" dirty="0"/>
          </a:p>
        </p:txBody>
      </p:sp>
    </p:spTree>
    <p:extLst>
      <p:ext uri="{BB962C8B-B14F-4D97-AF65-F5344CB8AC3E}">
        <p14:creationId xmlns:p14="http://schemas.microsoft.com/office/powerpoint/2010/main" val="34609280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4DEC82-68DB-4FB8-8D16-1F6814AA612F}" type="slidenum">
              <a:rPr lang="en-US" smtClean="0"/>
              <a:t>3</a:t>
            </a:fld>
            <a:endParaRPr lang="en-US" dirty="0"/>
          </a:p>
        </p:txBody>
      </p:sp>
    </p:spTree>
    <p:extLst>
      <p:ext uri="{BB962C8B-B14F-4D97-AF65-F5344CB8AC3E}">
        <p14:creationId xmlns:p14="http://schemas.microsoft.com/office/powerpoint/2010/main" val="20473835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4DEC82-68DB-4FB8-8D16-1F6814AA612F}" type="slidenum">
              <a:rPr lang="en-US" smtClean="0"/>
              <a:t>4</a:t>
            </a:fld>
            <a:endParaRPr lang="en-US" dirty="0"/>
          </a:p>
        </p:txBody>
      </p:sp>
    </p:spTree>
    <p:extLst>
      <p:ext uri="{BB962C8B-B14F-4D97-AF65-F5344CB8AC3E}">
        <p14:creationId xmlns:p14="http://schemas.microsoft.com/office/powerpoint/2010/main" val="26382757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4DEC82-68DB-4FB8-8D16-1F6814AA612F}" type="slidenum">
              <a:rPr lang="en-US" smtClean="0"/>
              <a:t>5</a:t>
            </a:fld>
            <a:endParaRPr lang="en-US" dirty="0"/>
          </a:p>
        </p:txBody>
      </p:sp>
    </p:spTree>
    <p:extLst>
      <p:ext uri="{BB962C8B-B14F-4D97-AF65-F5344CB8AC3E}">
        <p14:creationId xmlns:p14="http://schemas.microsoft.com/office/powerpoint/2010/main" val="29929007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4DEC82-68DB-4FB8-8D16-1F6814AA612F}" type="slidenum">
              <a:rPr lang="en-US" smtClean="0"/>
              <a:t>6</a:t>
            </a:fld>
            <a:endParaRPr lang="en-US" dirty="0"/>
          </a:p>
        </p:txBody>
      </p:sp>
    </p:spTree>
    <p:extLst>
      <p:ext uri="{BB962C8B-B14F-4D97-AF65-F5344CB8AC3E}">
        <p14:creationId xmlns:p14="http://schemas.microsoft.com/office/powerpoint/2010/main" val="14044203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4DEC82-68DB-4FB8-8D16-1F6814AA612F}" type="slidenum">
              <a:rPr lang="en-US" smtClean="0"/>
              <a:t>7</a:t>
            </a:fld>
            <a:endParaRPr lang="en-US" dirty="0"/>
          </a:p>
        </p:txBody>
      </p:sp>
    </p:spTree>
    <p:extLst>
      <p:ext uri="{BB962C8B-B14F-4D97-AF65-F5344CB8AC3E}">
        <p14:creationId xmlns:p14="http://schemas.microsoft.com/office/powerpoint/2010/main" val="33781384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4DEC82-68DB-4FB8-8D16-1F6814AA612F}" type="slidenum">
              <a:rPr lang="en-US" smtClean="0"/>
              <a:t>8</a:t>
            </a:fld>
            <a:endParaRPr lang="en-US" dirty="0"/>
          </a:p>
        </p:txBody>
      </p:sp>
    </p:spTree>
    <p:extLst>
      <p:ext uri="{BB962C8B-B14F-4D97-AF65-F5344CB8AC3E}">
        <p14:creationId xmlns:p14="http://schemas.microsoft.com/office/powerpoint/2010/main" val="31450233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dirty="0"/>
          </a:p>
        </p:txBody>
      </p:sp>
      <p:sp>
        <p:nvSpPr>
          <p:cNvPr id="4" name="Slide Number Placeholder 3"/>
          <p:cNvSpPr>
            <a:spLocks noGrp="1"/>
          </p:cNvSpPr>
          <p:nvPr>
            <p:ph type="sldNum" sz="quarter" idx="5"/>
          </p:nvPr>
        </p:nvSpPr>
        <p:spPr/>
        <p:txBody>
          <a:bodyPr/>
          <a:lstStyle/>
          <a:p>
            <a:fld id="{754DEC82-68DB-4FB8-8D16-1F6814AA612F}" type="slidenum">
              <a:rPr lang="en-US" smtClean="0"/>
              <a:t>9</a:t>
            </a:fld>
            <a:endParaRPr lang="en-US" dirty="0"/>
          </a:p>
        </p:txBody>
      </p:sp>
    </p:spTree>
    <p:extLst>
      <p:ext uri="{BB962C8B-B14F-4D97-AF65-F5344CB8AC3E}">
        <p14:creationId xmlns:p14="http://schemas.microsoft.com/office/powerpoint/2010/main" val="412337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1521434-4C1C-4738-9093-99B7EA89A6BF}" type="datetimeFigureOut">
              <a:rPr lang="en-US" smtClean="0"/>
              <a:t>2/2/2021</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5AAEBA52-0B98-4012-A2D1-382BC664CF38}" type="slidenum">
              <a:rPr lang="en-US" smtClean="0"/>
              <a:t>‹#›</a:t>
            </a:fld>
            <a:endParaRPr lang="en-US" dirty="0"/>
          </a:p>
        </p:txBody>
      </p:sp>
    </p:spTree>
    <p:extLst>
      <p:ext uri="{BB962C8B-B14F-4D97-AF65-F5344CB8AC3E}">
        <p14:creationId xmlns:p14="http://schemas.microsoft.com/office/powerpoint/2010/main" val="3817889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1521434-4C1C-4738-9093-99B7EA89A6BF}" type="datetimeFigureOut">
              <a:rPr lang="en-US" smtClean="0"/>
              <a:t>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AEBA52-0B98-4012-A2D1-382BC664CF38}" type="slidenum">
              <a:rPr lang="en-US" smtClean="0"/>
              <a:t>‹#›</a:t>
            </a:fld>
            <a:endParaRPr lang="en-US" dirty="0"/>
          </a:p>
        </p:txBody>
      </p:sp>
    </p:spTree>
    <p:extLst>
      <p:ext uri="{BB962C8B-B14F-4D97-AF65-F5344CB8AC3E}">
        <p14:creationId xmlns:p14="http://schemas.microsoft.com/office/powerpoint/2010/main" val="2488749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1521434-4C1C-4738-9093-99B7EA89A6BF}" type="datetimeFigureOut">
              <a:rPr lang="en-US" smtClean="0"/>
              <a:t>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AEBA52-0B98-4012-A2D1-382BC664CF38}" type="slidenum">
              <a:rPr lang="en-US" smtClean="0"/>
              <a:t>‹#›</a:t>
            </a:fld>
            <a:endParaRPr lang="en-US" dirty="0"/>
          </a:p>
        </p:txBody>
      </p:sp>
    </p:spTree>
    <p:extLst>
      <p:ext uri="{BB962C8B-B14F-4D97-AF65-F5344CB8AC3E}">
        <p14:creationId xmlns:p14="http://schemas.microsoft.com/office/powerpoint/2010/main" val="29749362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1521434-4C1C-4738-9093-99B7EA89A6BF}" type="datetimeFigureOut">
              <a:rPr lang="en-US" smtClean="0"/>
              <a:t>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AEBA52-0B98-4012-A2D1-382BC664CF38}" type="slidenum">
              <a:rPr lang="en-US" smtClean="0"/>
              <a:t>‹#›</a:t>
            </a:fld>
            <a:endParaRPr lang="en-US" dirty="0"/>
          </a:p>
        </p:txBody>
      </p:sp>
    </p:spTree>
    <p:extLst>
      <p:ext uri="{BB962C8B-B14F-4D97-AF65-F5344CB8AC3E}">
        <p14:creationId xmlns:p14="http://schemas.microsoft.com/office/powerpoint/2010/main" val="15986445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1521434-4C1C-4738-9093-99B7EA89A6BF}" type="datetimeFigureOut">
              <a:rPr lang="en-US" smtClean="0"/>
              <a:t>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AEBA52-0B98-4012-A2D1-382BC664CF38}" type="slidenum">
              <a:rPr lang="en-US" smtClean="0"/>
              <a:t>‹#›</a:t>
            </a:fld>
            <a:endParaRPr lang="en-US" dirty="0"/>
          </a:p>
        </p:txBody>
      </p:sp>
    </p:spTree>
    <p:extLst>
      <p:ext uri="{BB962C8B-B14F-4D97-AF65-F5344CB8AC3E}">
        <p14:creationId xmlns:p14="http://schemas.microsoft.com/office/powerpoint/2010/main" val="29805952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1521434-4C1C-4738-9093-99B7EA89A6BF}" type="datetimeFigureOut">
              <a:rPr lang="en-US" smtClean="0"/>
              <a:t>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AEBA52-0B98-4012-A2D1-382BC664CF38}" type="slidenum">
              <a:rPr lang="en-US" smtClean="0"/>
              <a:t>‹#›</a:t>
            </a:fld>
            <a:endParaRPr lang="en-US" dirty="0"/>
          </a:p>
        </p:txBody>
      </p:sp>
    </p:spTree>
    <p:extLst>
      <p:ext uri="{BB962C8B-B14F-4D97-AF65-F5344CB8AC3E}">
        <p14:creationId xmlns:p14="http://schemas.microsoft.com/office/powerpoint/2010/main" val="36864842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1521434-4C1C-4738-9093-99B7EA89A6BF}" type="datetimeFigureOut">
              <a:rPr lang="en-US" smtClean="0"/>
              <a:t>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AEBA52-0B98-4012-A2D1-382BC664CF38}" type="slidenum">
              <a:rPr lang="en-US" smtClean="0"/>
              <a:t>‹#›</a:t>
            </a:fld>
            <a:endParaRPr lang="en-US" dirty="0"/>
          </a:p>
        </p:txBody>
      </p:sp>
    </p:spTree>
    <p:extLst>
      <p:ext uri="{BB962C8B-B14F-4D97-AF65-F5344CB8AC3E}">
        <p14:creationId xmlns:p14="http://schemas.microsoft.com/office/powerpoint/2010/main" val="31623787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521434-4C1C-4738-9093-99B7EA89A6BF}" type="datetimeFigureOut">
              <a:rPr lang="en-US" smtClean="0"/>
              <a:t>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AEBA52-0B98-4012-A2D1-382BC664CF38}" type="slidenum">
              <a:rPr lang="en-US" smtClean="0"/>
              <a:t>‹#›</a:t>
            </a:fld>
            <a:endParaRPr lang="en-US" dirty="0"/>
          </a:p>
        </p:txBody>
      </p:sp>
    </p:spTree>
    <p:extLst>
      <p:ext uri="{BB962C8B-B14F-4D97-AF65-F5344CB8AC3E}">
        <p14:creationId xmlns:p14="http://schemas.microsoft.com/office/powerpoint/2010/main" val="19045978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521434-4C1C-4738-9093-99B7EA89A6BF}" type="datetimeFigureOut">
              <a:rPr lang="en-US" smtClean="0"/>
              <a:t>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AEBA52-0B98-4012-A2D1-382BC664CF38}" type="slidenum">
              <a:rPr lang="en-US" smtClean="0"/>
              <a:t>‹#›</a:t>
            </a:fld>
            <a:endParaRPr lang="en-US" dirty="0"/>
          </a:p>
        </p:txBody>
      </p:sp>
    </p:spTree>
    <p:extLst>
      <p:ext uri="{BB962C8B-B14F-4D97-AF65-F5344CB8AC3E}">
        <p14:creationId xmlns:p14="http://schemas.microsoft.com/office/powerpoint/2010/main" val="2170977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521434-4C1C-4738-9093-99B7EA89A6BF}" type="datetimeFigureOut">
              <a:rPr lang="en-US" smtClean="0"/>
              <a:t>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5AAEBA52-0B98-4012-A2D1-382BC664CF38}" type="slidenum">
              <a:rPr lang="en-US" smtClean="0"/>
              <a:t>‹#›</a:t>
            </a:fld>
            <a:endParaRPr lang="en-US" dirty="0"/>
          </a:p>
        </p:txBody>
      </p:sp>
    </p:spTree>
    <p:extLst>
      <p:ext uri="{BB962C8B-B14F-4D97-AF65-F5344CB8AC3E}">
        <p14:creationId xmlns:p14="http://schemas.microsoft.com/office/powerpoint/2010/main" val="2864893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1521434-4C1C-4738-9093-99B7EA89A6BF}" type="datetimeFigureOut">
              <a:rPr lang="en-US" smtClean="0"/>
              <a:t>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AEBA52-0B98-4012-A2D1-382BC664CF38}" type="slidenum">
              <a:rPr lang="en-US" smtClean="0"/>
              <a:t>‹#›</a:t>
            </a:fld>
            <a:endParaRPr lang="en-US" dirty="0"/>
          </a:p>
        </p:txBody>
      </p:sp>
    </p:spTree>
    <p:extLst>
      <p:ext uri="{BB962C8B-B14F-4D97-AF65-F5344CB8AC3E}">
        <p14:creationId xmlns:p14="http://schemas.microsoft.com/office/powerpoint/2010/main" val="25282994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1521434-4C1C-4738-9093-99B7EA89A6BF}" type="datetimeFigureOut">
              <a:rPr lang="en-US" smtClean="0"/>
              <a:t>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AEBA52-0B98-4012-A2D1-382BC664CF38}" type="slidenum">
              <a:rPr lang="en-US" smtClean="0"/>
              <a:t>‹#›</a:t>
            </a:fld>
            <a:endParaRPr lang="en-US" dirty="0"/>
          </a:p>
        </p:txBody>
      </p:sp>
    </p:spTree>
    <p:extLst>
      <p:ext uri="{BB962C8B-B14F-4D97-AF65-F5344CB8AC3E}">
        <p14:creationId xmlns:p14="http://schemas.microsoft.com/office/powerpoint/2010/main" val="3498708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1521434-4C1C-4738-9093-99B7EA89A6BF}" type="datetimeFigureOut">
              <a:rPr lang="en-US" smtClean="0"/>
              <a:t>2/2/2021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AAEBA52-0B98-4012-A2D1-382BC664CF38}" type="slidenum">
              <a:rPr lang="en-US" smtClean="0"/>
              <a:t>‹#›</a:t>
            </a:fld>
            <a:endParaRPr lang="en-US" dirty="0"/>
          </a:p>
        </p:txBody>
      </p:sp>
    </p:spTree>
    <p:extLst>
      <p:ext uri="{BB962C8B-B14F-4D97-AF65-F5344CB8AC3E}">
        <p14:creationId xmlns:p14="http://schemas.microsoft.com/office/powerpoint/2010/main" val="1223648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1521434-4C1C-4738-9093-99B7EA89A6BF}" type="datetimeFigureOut">
              <a:rPr lang="en-US" smtClean="0"/>
              <a:t>2/2/2021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AAEBA52-0B98-4012-A2D1-382BC664CF38}" type="slidenum">
              <a:rPr lang="en-US" smtClean="0"/>
              <a:t>‹#›</a:t>
            </a:fld>
            <a:endParaRPr lang="en-US" dirty="0"/>
          </a:p>
        </p:txBody>
      </p:sp>
    </p:spTree>
    <p:extLst>
      <p:ext uri="{BB962C8B-B14F-4D97-AF65-F5344CB8AC3E}">
        <p14:creationId xmlns:p14="http://schemas.microsoft.com/office/powerpoint/2010/main" val="4058798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521434-4C1C-4738-9093-99B7EA89A6BF}" type="datetimeFigureOut">
              <a:rPr lang="en-US" smtClean="0"/>
              <a:t>2/2/2021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AAEBA52-0B98-4012-A2D1-382BC664CF38}" type="slidenum">
              <a:rPr lang="en-US" smtClean="0"/>
              <a:t>‹#›</a:t>
            </a:fld>
            <a:endParaRPr lang="en-US" dirty="0"/>
          </a:p>
        </p:txBody>
      </p:sp>
    </p:spTree>
    <p:extLst>
      <p:ext uri="{BB962C8B-B14F-4D97-AF65-F5344CB8AC3E}">
        <p14:creationId xmlns:p14="http://schemas.microsoft.com/office/powerpoint/2010/main" val="8349593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1521434-4C1C-4738-9093-99B7EA89A6BF}" type="datetimeFigureOut">
              <a:rPr lang="en-US" smtClean="0"/>
              <a:t>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AEBA52-0B98-4012-A2D1-382BC664CF38}" type="slidenum">
              <a:rPr lang="en-US" smtClean="0"/>
              <a:t>‹#›</a:t>
            </a:fld>
            <a:endParaRPr lang="en-US" dirty="0"/>
          </a:p>
        </p:txBody>
      </p:sp>
    </p:spTree>
    <p:extLst>
      <p:ext uri="{BB962C8B-B14F-4D97-AF65-F5344CB8AC3E}">
        <p14:creationId xmlns:p14="http://schemas.microsoft.com/office/powerpoint/2010/main" val="2015780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1521434-4C1C-4738-9093-99B7EA89A6BF}" type="datetimeFigureOut">
              <a:rPr lang="en-US" smtClean="0"/>
              <a:t>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AEBA52-0B98-4012-A2D1-382BC664CF38}" type="slidenum">
              <a:rPr lang="en-US" smtClean="0"/>
              <a:t>‹#›</a:t>
            </a:fld>
            <a:endParaRPr lang="en-US" dirty="0"/>
          </a:p>
        </p:txBody>
      </p:sp>
    </p:spTree>
    <p:extLst>
      <p:ext uri="{BB962C8B-B14F-4D97-AF65-F5344CB8AC3E}">
        <p14:creationId xmlns:p14="http://schemas.microsoft.com/office/powerpoint/2010/main" val="2420883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31521434-4C1C-4738-9093-99B7EA89A6BF}" type="datetimeFigureOut">
              <a:rPr lang="en-US" smtClean="0"/>
              <a:t>2/2/2021</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AAEBA52-0B98-4012-A2D1-382BC664CF38}" type="slidenum">
              <a:rPr lang="en-US" smtClean="0"/>
              <a:t>‹#›</a:t>
            </a:fld>
            <a:endParaRPr lang="en-US" dirty="0"/>
          </a:p>
        </p:txBody>
      </p:sp>
    </p:spTree>
    <p:extLst>
      <p:ext uri="{BB962C8B-B14F-4D97-AF65-F5344CB8AC3E}">
        <p14:creationId xmlns:p14="http://schemas.microsoft.com/office/powerpoint/2010/main" val="386576429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jpeg"/><Relationship Id="rId7" Type="http://schemas.openxmlformats.org/officeDocument/2006/relationships/diagramColors" Target="../diagrams/colors1.xm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5A92FE9-DB05-4D0D-AF5A-BE8664B9FF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53D9B26A-5143-49A7-BA98-D871D5BD719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526211" y="1"/>
            <a:ext cx="5014912" cy="6857999"/>
            <a:chOff x="2928938" y="-4763"/>
            <a:chExt cx="5014912" cy="6862763"/>
          </a:xfrm>
        </p:grpSpPr>
        <p:sp>
          <p:nvSpPr>
            <p:cNvPr id="11" name="Freeform 6">
              <a:extLst>
                <a:ext uri="{FF2B5EF4-FFF2-40B4-BE49-F238E27FC236}">
                  <a16:creationId xmlns:a16="http://schemas.microsoft.com/office/drawing/2014/main" id="{68B85E55-A2A1-4682-B891-F201358A92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12" name="Freeform 7">
              <a:extLst>
                <a:ext uri="{FF2B5EF4-FFF2-40B4-BE49-F238E27FC236}">
                  <a16:creationId xmlns:a16="http://schemas.microsoft.com/office/drawing/2014/main" id="{45EF6EDB-9B5D-49E9-96FA-1AE08BF95E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rgbClr val="595959"/>
            </a:solidFill>
            <a:ln>
              <a:noFill/>
            </a:ln>
          </p:spPr>
        </p:sp>
        <p:sp>
          <p:nvSpPr>
            <p:cNvPr id="13" name="Freeform 12">
              <a:extLst>
                <a:ext uri="{FF2B5EF4-FFF2-40B4-BE49-F238E27FC236}">
                  <a16:creationId xmlns:a16="http://schemas.microsoft.com/office/drawing/2014/main" id="{38338226-D6E2-4EEE-B271-DB4BD096DB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rgbClr val="262626"/>
            </a:solidFill>
            <a:ln>
              <a:noFill/>
            </a:ln>
          </p:spPr>
        </p:sp>
        <p:sp>
          <p:nvSpPr>
            <p:cNvPr id="14" name="Freeform 13">
              <a:extLst>
                <a:ext uri="{FF2B5EF4-FFF2-40B4-BE49-F238E27FC236}">
                  <a16:creationId xmlns:a16="http://schemas.microsoft.com/office/drawing/2014/main" id="{4878FB48-17B3-4A11-8025-DE0945CD4E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15" name="Freeform 14">
              <a:extLst>
                <a:ext uri="{FF2B5EF4-FFF2-40B4-BE49-F238E27FC236}">
                  <a16:creationId xmlns:a16="http://schemas.microsoft.com/office/drawing/2014/main" id="{4150A21C-DD6D-4D3C-9E95-7A3CA263BE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16" name="Freeform 15">
              <a:extLst>
                <a:ext uri="{FF2B5EF4-FFF2-40B4-BE49-F238E27FC236}">
                  <a16:creationId xmlns:a16="http://schemas.microsoft.com/office/drawing/2014/main" id="{7505BF04-104D-4180-A284-42FCD6B04D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rgbClr val="404040"/>
            </a:solidFill>
            <a:ln>
              <a:noFill/>
            </a:ln>
          </p:spPr>
        </p:sp>
      </p:grpSp>
      <p:sp>
        <p:nvSpPr>
          <p:cNvPr id="2" name="Title 1"/>
          <p:cNvSpPr>
            <a:spLocks noGrp="1"/>
          </p:cNvSpPr>
          <p:nvPr>
            <p:ph type="ctrTitle"/>
          </p:nvPr>
        </p:nvSpPr>
        <p:spPr>
          <a:xfrm>
            <a:off x="1018190" y="924232"/>
            <a:ext cx="8174971" cy="3285866"/>
          </a:xfrm>
        </p:spPr>
        <p:txBody>
          <a:bodyPr>
            <a:normAutofit/>
          </a:bodyPr>
          <a:lstStyle/>
          <a:p>
            <a:pPr algn="l"/>
            <a:r>
              <a:rPr lang="en-US" sz="6200"/>
              <a:t>THE 12 MINOR PROPHETS</a:t>
            </a:r>
          </a:p>
        </p:txBody>
      </p:sp>
      <p:sp>
        <p:nvSpPr>
          <p:cNvPr id="3" name="Subtitle 2"/>
          <p:cNvSpPr>
            <a:spLocks noGrp="1"/>
          </p:cNvSpPr>
          <p:nvPr>
            <p:ph type="subTitle" idx="1"/>
          </p:nvPr>
        </p:nvSpPr>
        <p:spPr>
          <a:xfrm>
            <a:off x="1018190" y="4210098"/>
            <a:ext cx="7178070" cy="863348"/>
          </a:xfrm>
        </p:spPr>
        <p:txBody>
          <a:bodyPr>
            <a:normAutofit/>
          </a:bodyPr>
          <a:lstStyle/>
          <a:p>
            <a:pPr algn="l"/>
            <a:r>
              <a:rPr lang="en-US" b="1"/>
              <a:t>An overview of the timeline</a:t>
            </a:r>
          </a:p>
        </p:txBody>
      </p:sp>
    </p:spTree>
    <p:extLst>
      <p:ext uri="{BB962C8B-B14F-4D97-AF65-F5344CB8AC3E}">
        <p14:creationId xmlns:p14="http://schemas.microsoft.com/office/powerpoint/2010/main" val="4180961804"/>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6B58C-F627-43C7-AC3E-A3DAEBC9A928}"/>
              </a:ext>
            </a:extLst>
          </p:cNvPr>
          <p:cNvSpPr>
            <a:spLocks noGrp="1"/>
          </p:cNvSpPr>
          <p:nvPr>
            <p:ph type="title"/>
          </p:nvPr>
        </p:nvSpPr>
        <p:spPr/>
        <p:txBody>
          <a:bodyPr/>
          <a:lstStyle/>
          <a:p>
            <a:r>
              <a:rPr lang="en-US" b="1" dirty="0"/>
              <a:t>Matthew 16:4</a:t>
            </a:r>
          </a:p>
        </p:txBody>
      </p:sp>
      <p:sp>
        <p:nvSpPr>
          <p:cNvPr id="3" name="Content Placeholder 2">
            <a:extLst>
              <a:ext uri="{FF2B5EF4-FFF2-40B4-BE49-F238E27FC236}">
                <a16:creationId xmlns:a16="http://schemas.microsoft.com/office/drawing/2014/main" id="{1E478BD5-2BDA-4D88-BE6F-AE71E699FD37}"/>
              </a:ext>
            </a:extLst>
          </p:cNvPr>
          <p:cNvSpPr>
            <a:spLocks noGrp="1"/>
          </p:cNvSpPr>
          <p:nvPr>
            <p:ph idx="1"/>
          </p:nvPr>
        </p:nvSpPr>
        <p:spPr/>
        <p:txBody>
          <a:bodyPr/>
          <a:lstStyle/>
          <a:p>
            <a:pPr marL="0" indent="0">
              <a:buNone/>
            </a:pPr>
            <a:r>
              <a:rPr lang="en-US" b="1" dirty="0"/>
              <a:t>4 An evil and adulterous generation wants a sign; and so a sign will not be given to it, except the sign of Jonah.” And He left them and went away.</a:t>
            </a:r>
          </a:p>
        </p:txBody>
      </p:sp>
    </p:spTree>
    <p:extLst>
      <p:ext uri="{BB962C8B-B14F-4D97-AF65-F5344CB8AC3E}">
        <p14:creationId xmlns:p14="http://schemas.microsoft.com/office/powerpoint/2010/main" val="12468930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4554C7-1436-481B-BFCB-690166B66E47}"/>
              </a:ext>
            </a:extLst>
          </p:cNvPr>
          <p:cNvSpPr>
            <a:spLocks noGrp="1"/>
          </p:cNvSpPr>
          <p:nvPr>
            <p:ph type="title"/>
          </p:nvPr>
        </p:nvSpPr>
        <p:spPr/>
        <p:txBody>
          <a:bodyPr/>
          <a:lstStyle/>
          <a:p>
            <a:r>
              <a:rPr lang="en-US" dirty="0"/>
              <a:t>Luke 11:29-32</a:t>
            </a:r>
          </a:p>
        </p:txBody>
      </p:sp>
      <p:sp>
        <p:nvSpPr>
          <p:cNvPr id="3" name="Content Placeholder 2">
            <a:extLst>
              <a:ext uri="{FF2B5EF4-FFF2-40B4-BE49-F238E27FC236}">
                <a16:creationId xmlns:a16="http://schemas.microsoft.com/office/drawing/2014/main" id="{D12512DF-03F9-4B71-A178-C45A287613A3}"/>
              </a:ext>
            </a:extLst>
          </p:cNvPr>
          <p:cNvSpPr>
            <a:spLocks noGrp="1"/>
          </p:cNvSpPr>
          <p:nvPr>
            <p:ph idx="1"/>
          </p:nvPr>
        </p:nvSpPr>
        <p:spPr/>
        <p:txBody>
          <a:bodyPr>
            <a:normAutofit fontScale="92500"/>
          </a:bodyPr>
          <a:lstStyle/>
          <a:p>
            <a:pPr marL="0" indent="0" algn="just">
              <a:buNone/>
            </a:pPr>
            <a:r>
              <a:rPr lang="en-US" b="1" i="0" baseline="30000" dirty="0">
                <a:solidFill>
                  <a:srgbClr val="000000"/>
                </a:solidFill>
                <a:effectLst/>
                <a:latin typeface="system-ui"/>
              </a:rPr>
              <a:t>29 </a:t>
            </a:r>
            <a:r>
              <a:rPr lang="en-US" b="1" i="0" dirty="0">
                <a:solidFill>
                  <a:srgbClr val="000000"/>
                </a:solidFill>
                <a:effectLst/>
                <a:latin typeface="system-ui"/>
              </a:rPr>
              <a:t>Now as the crowds were increasing, He began to say, “This generation is a wicked generation; it demands a sign, and </a:t>
            </a:r>
            <a:r>
              <a:rPr lang="en-US" b="1" i="1" dirty="0">
                <a:solidFill>
                  <a:srgbClr val="000000"/>
                </a:solidFill>
                <a:effectLst/>
                <a:latin typeface="system-ui"/>
              </a:rPr>
              <a:t>so</a:t>
            </a:r>
            <a:r>
              <a:rPr lang="en-US" b="1" i="0" dirty="0">
                <a:solidFill>
                  <a:srgbClr val="000000"/>
                </a:solidFill>
                <a:effectLst/>
                <a:latin typeface="system-ui"/>
              </a:rPr>
              <a:t> no sign will be given to it except the sign of Jonah. </a:t>
            </a:r>
            <a:r>
              <a:rPr lang="en-US" b="1" i="0" baseline="30000" dirty="0">
                <a:solidFill>
                  <a:srgbClr val="000000"/>
                </a:solidFill>
                <a:effectLst/>
                <a:latin typeface="system-ui"/>
              </a:rPr>
              <a:t>30 </a:t>
            </a:r>
            <a:r>
              <a:rPr lang="en-US" b="1" i="0" dirty="0">
                <a:solidFill>
                  <a:srgbClr val="000000"/>
                </a:solidFill>
                <a:effectLst/>
                <a:latin typeface="system-ui"/>
              </a:rPr>
              <a:t>For just as Jonah became a sign to the Ninevites, so will the Son of Man be to this generation. </a:t>
            </a:r>
            <a:r>
              <a:rPr lang="en-US" b="1" i="0" baseline="30000" dirty="0">
                <a:solidFill>
                  <a:srgbClr val="000000"/>
                </a:solidFill>
                <a:effectLst/>
                <a:latin typeface="system-ui"/>
              </a:rPr>
              <a:t>31 </a:t>
            </a:r>
            <a:r>
              <a:rPr lang="en-US" b="1" i="0" dirty="0">
                <a:solidFill>
                  <a:srgbClr val="000000"/>
                </a:solidFill>
                <a:effectLst/>
                <a:latin typeface="system-ui"/>
              </a:rPr>
              <a:t>The Queen of the South will rise up with the men of this generation at the judgment and condemn them, because she came from the ends of the earth to listen to the wisdom of Solomon; and behold, </a:t>
            </a:r>
            <a:r>
              <a:rPr lang="en-US" b="1" i="1" dirty="0">
                <a:solidFill>
                  <a:srgbClr val="000000"/>
                </a:solidFill>
                <a:effectLst/>
                <a:latin typeface="system-ui"/>
              </a:rPr>
              <a:t>something</a:t>
            </a:r>
            <a:r>
              <a:rPr lang="en-US" b="1" i="0" dirty="0">
                <a:solidFill>
                  <a:srgbClr val="000000"/>
                </a:solidFill>
                <a:effectLst/>
                <a:latin typeface="system-ui"/>
              </a:rPr>
              <a:t> greater than Solomon is here. </a:t>
            </a:r>
            <a:r>
              <a:rPr lang="en-US" b="1" i="0" baseline="30000" dirty="0">
                <a:solidFill>
                  <a:srgbClr val="000000"/>
                </a:solidFill>
                <a:effectLst/>
                <a:latin typeface="system-ui"/>
              </a:rPr>
              <a:t>32 </a:t>
            </a:r>
            <a:r>
              <a:rPr lang="en-US" b="1" i="0" dirty="0">
                <a:solidFill>
                  <a:srgbClr val="000000"/>
                </a:solidFill>
                <a:effectLst/>
                <a:latin typeface="system-ui"/>
              </a:rPr>
              <a:t>The men of Nineveh will stand up with this generation at the judgment and condemn it, because they repented at the preaching of Jonah; and behold, </a:t>
            </a:r>
            <a:r>
              <a:rPr lang="en-US" b="1" i="1" dirty="0">
                <a:solidFill>
                  <a:srgbClr val="000000"/>
                </a:solidFill>
                <a:effectLst/>
                <a:latin typeface="system-ui"/>
              </a:rPr>
              <a:t>something</a:t>
            </a:r>
            <a:r>
              <a:rPr lang="en-US" b="1" i="0" dirty="0">
                <a:solidFill>
                  <a:srgbClr val="000000"/>
                </a:solidFill>
                <a:effectLst/>
                <a:latin typeface="system-ui"/>
              </a:rPr>
              <a:t> greater than Jonah is here.</a:t>
            </a:r>
            <a:endParaRPr lang="en-US" b="1" dirty="0"/>
          </a:p>
        </p:txBody>
      </p:sp>
    </p:spTree>
    <p:extLst>
      <p:ext uri="{BB962C8B-B14F-4D97-AF65-F5344CB8AC3E}">
        <p14:creationId xmlns:p14="http://schemas.microsoft.com/office/powerpoint/2010/main" val="15158638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5A92FE9-DB05-4D0D-AF5A-BE8664B9FF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2" name="Group 11">
            <a:extLst>
              <a:ext uri="{FF2B5EF4-FFF2-40B4-BE49-F238E27FC236}">
                <a16:creationId xmlns:a16="http://schemas.microsoft.com/office/drawing/2014/main" id="{53D9B26A-5143-49A7-BA98-D871D5BD719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526211" y="1"/>
            <a:ext cx="5014912" cy="6857999"/>
            <a:chOff x="2928938" y="-4763"/>
            <a:chExt cx="5014912" cy="6862763"/>
          </a:xfrm>
        </p:grpSpPr>
        <p:sp>
          <p:nvSpPr>
            <p:cNvPr id="13" name="Freeform 6">
              <a:extLst>
                <a:ext uri="{FF2B5EF4-FFF2-40B4-BE49-F238E27FC236}">
                  <a16:creationId xmlns:a16="http://schemas.microsoft.com/office/drawing/2014/main" id="{68B85E55-A2A1-4682-B891-F201358A92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14" name="Freeform 7">
              <a:extLst>
                <a:ext uri="{FF2B5EF4-FFF2-40B4-BE49-F238E27FC236}">
                  <a16:creationId xmlns:a16="http://schemas.microsoft.com/office/drawing/2014/main" id="{45EF6EDB-9B5D-49E9-96FA-1AE08BF95E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rgbClr val="595959"/>
            </a:solidFill>
            <a:ln>
              <a:noFill/>
            </a:ln>
          </p:spPr>
        </p:sp>
        <p:sp>
          <p:nvSpPr>
            <p:cNvPr id="15" name="Freeform 12">
              <a:extLst>
                <a:ext uri="{FF2B5EF4-FFF2-40B4-BE49-F238E27FC236}">
                  <a16:creationId xmlns:a16="http://schemas.microsoft.com/office/drawing/2014/main" id="{38338226-D6E2-4EEE-B271-DB4BD096DB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rgbClr val="262626"/>
            </a:solidFill>
            <a:ln>
              <a:noFill/>
            </a:ln>
          </p:spPr>
        </p:sp>
        <p:sp>
          <p:nvSpPr>
            <p:cNvPr id="16" name="Freeform 13">
              <a:extLst>
                <a:ext uri="{FF2B5EF4-FFF2-40B4-BE49-F238E27FC236}">
                  <a16:creationId xmlns:a16="http://schemas.microsoft.com/office/drawing/2014/main" id="{4878FB48-17B3-4A11-8025-DE0945CD4E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17" name="Freeform 14">
              <a:extLst>
                <a:ext uri="{FF2B5EF4-FFF2-40B4-BE49-F238E27FC236}">
                  <a16:creationId xmlns:a16="http://schemas.microsoft.com/office/drawing/2014/main" id="{4150A21C-DD6D-4D3C-9E95-7A3CA263BE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18" name="Freeform 15">
              <a:extLst>
                <a:ext uri="{FF2B5EF4-FFF2-40B4-BE49-F238E27FC236}">
                  <a16:creationId xmlns:a16="http://schemas.microsoft.com/office/drawing/2014/main" id="{7505BF04-104D-4180-A284-42FCD6B04D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rgbClr val="404040"/>
            </a:solidFill>
            <a:ln>
              <a:noFill/>
            </a:ln>
          </p:spPr>
        </p:sp>
      </p:grpSp>
      <p:sp>
        <p:nvSpPr>
          <p:cNvPr id="4" name="Title 3">
            <a:extLst>
              <a:ext uri="{FF2B5EF4-FFF2-40B4-BE49-F238E27FC236}">
                <a16:creationId xmlns:a16="http://schemas.microsoft.com/office/drawing/2014/main" id="{73FC784A-CF49-4304-A1B3-5E8E29F315E2}"/>
              </a:ext>
            </a:extLst>
          </p:cNvPr>
          <p:cNvSpPr>
            <a:spLocks noGrp="1"/>
          </p:cNvSpPr>
          <p:nvPr>
            <p:ph type="ctrTitle"/>
          </p:nvPr>
        </p:nvSpPr>
        <p:spPr>
          <a:xfrm>
            <a:off x="1018190" y="924232"/>
            <a:ext cx="8174971" cy="3285866"/>
          </a:xfrm>
        </p:spPr>
        <p:txBody>
          <a:bodyPr>
            <a:normAutofit/>
          </a:bodyPr>
          <a:lstStyle/>
          <a:p>
            <a:pPr algn="l"/>
            <a:r>
              <a:rPr lang="en-US" sz="6200" dirty="0"/>
              <a:t>Listen for this:</a:t>
            </a:r>
          </a:p>
        </p:txBody>
      </p:sp>
      <p:sp>
        <p:nvSpPr>
          <p:cNvPr id="5" name="Subtitle 4">
            <a:extLst>
              <a:ext uri="{FF2B5EF4-FFF2-40B4-BE49-F238E27FC236}">
                <a16:creationId xmlns:a16="http://schemas.microsoft.com/office/drawing/2014/main" id="{E32FD98F-1F45-4A3C-8026-94176DB27608}"/>
              </a:ext>
            </a:extLst>
          </p:cNvPr>
          <p:cNvSpPr>
            <a:spLocks noGrp="1"/>
          </p:cNvSpPr>
          <p:nvPr>
            <p:ph type="subTitle" idx="1"/>
          </p:nvPr>
        </p:nvSpPr>
        <p:spPr>
          <a:xfrm>
            <a:off x="1018190" y="4210098"/>
            <a:ext cx="7178070" cy="863348"/>
          </a:xfrm>
        </p:spPr>
        <p:txBody>
          <a:bodyPr>
            <a:normAutofit/>
          </a:bodyPr>
          <a:lstStyle/>
          <a:p>
            <a:pPr marL="342900" indent="-342900" algn="l">
              <a:buFont typeface="Arial" panose="020B0604020202020204" pitchFamily="34" charset="0"/>
              <a:buChar char="•"/>
            </a:pPr>
            <a:r>
              <a:rPr lang="en-US" dirty="0"/>
              <a:t>Specific Directions to a Specific Audience</a:t>
            </a:r>
          </a:p>
        </p:txBody>
      </p:sp>
    </p:spTree>
    <p:extLst>
      <p:ext uri="{BB962C8B-B14F-4D97-AF65-F5344CB8AC3E}">
        <p14:creationId xmlns:p14="http://schemas.microsoft.com/office/powerpoint/2010/main" val="3487442190"/>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03717-14B0-46EC-A2B1-9A6D9CC0F979}"/>
              </a:ext>
            </a:extLst>
          </p:cNvPr>
          <p:cNvSpPr>
            <a:spLocks noGrp="1"/>
          </p:cNvSpPr>
          <p:nvPr>
            <p:ph type="title"/>
          </p:nvPr>
        </p:nvSpPr>
        <p:spPr/>
        <p:txBody>
          <a:bodyPr/>
          <a:lstStyle/>
          <a:p>
            <a:r>
              <a:rPr lang="en-US" dirty="0"/>
              <a:t>Jonah 1</a:t>
            </a:r>
          </a:p>
        </p:txBody>
      </p:sp>
      <p:sp>
        <p:nvSpPr>
          <p:cNvPr id="3" name="Content Placeholder 2">
            <a:extLst>
              <a:ext uri="{FF2B5EF4-FFF2-40B4-BE49-F238E27FC236}">
                <a16:creationId xmlns:a16="http://schemas.microsoft.com/office/drawing/2014/main" id="{921831FA-5E3E-4155-8D1A-B273EACCC3C0}"/>
              </a:ext>
            </a:extLst>
          </p:cNvPr>
          <p:cNvSpPr>
            <a:spLocks noGrp="1"/>
          </p:cNvSpPr>
          <p:nvPr>
            <p:ph idx="1"/>
          </p:nvPr>
        </p:nvSpPr>
        <p:spPr/>
        <p:txBody>
          <a:bodyPr/>
          <a:lstStyle/>
          <a:p>
            <a:pPr marL="0" indent="0">
              <a:buNone/>
            </a:pPr>
            <a:r>
              <a:rPr lang="en-US" b="1" dirty="0"/>
              <a:t>1 </a:t>
            </a:r>
            <a:r>
              <a:rPr lang="en-US" b="1" dirty="0">
                <a:solidFill>
                  <a:srgbClr val="FF0000"/>
                </a:solidFill>
              </a:rPr>
              <a:t>The word of the Lord came to Jonah</a:t>
            </a:r>
            <a:r>
              <a:rPr lang="en-US" b="1" dirty="0"/>
              <a:t> the son of </a:t>
            </a:r>
            <a:r>
              <a:rPr lang="en-US" b="1" dirty="0" err="1"/>
              <a:t>Amittai</a:t>
            </a:r>
            <a:r>
              <a:rPr lang="en-US" b="1" dirty="0"/>
              <a:t>, saying, </a:t>
            </a:r>
          </a:p>
          <a:p>
            <a:pPr marL="0" indent="0">
              <a:buNone/>
            </a:pPr>
            <a:r>
              <a:rPr lang="en-US" b="1" dirty="0"/>
              <a:t>2 “</a:t>
            </a:r>
            <a:r>
              <a:rPr lang="en-US" b="1" dirty="0">
                <a:solidFill>
                  <a:srgbClr val="FF0000"/>
                </a:solidFill>
              </a:rPr>
              <a:t>Arise</a:t>
            </a:r>
            <a:r>
              <a:rPr lang="en-US" b="1" dirty="0"/>
              <a:t>, </a:t>
            </a:r>
            <a:r>
              <a:rPr lang="en-US" b="1" dirty="0">
                <a:solidFill>
                  <a:srgbClr val="FF0000"/>
                </a:solidFill>
              </a:rPr>
              <a:t>go</a:t>
            </a:r>
            <a:r>
              <a:rPr lang="en-US" b="1" dirty="0"/>
              <a:t> to Nineveh, the great city, and </a:t>
            </a:r>
            <a:r>
              <a:rPr lang="en-US" b="1" dirty="0">
                <a:solidFill>
                  <a:srgbClr val="FF0000"/>
                </a:solidFill>
              </a:rPr>
              <a:t>cry</a:t>
            </a:r>
            <a:r>
              <a:rPr lang="en-US" b="1" dirty="0"/>
              <a:t> out against it, because their wickedness has come up before Me.” </a:t>
            </a:r>
          </a:p>
          <a:p>
            <a:pPr marL="0" indent="0">
              <a:buNone/>
            </a:pPr>
            <a:r>
              <a:rPr lang="en-US" b="1" dirty="0"/>
              <a:t>3 But Jonah got up to flee to Tarshish from the presence of the Lord. So he went down to Joppa, found a ship that was going to Tarshish, paid the fare, and boarded it to go with them to Tarshish away from the presence of the Lord.</a:t>
            </a:r>
          </a:p>
        </p:txBody>
      </p:sp>
    </p:spTree>
    <p:extLst>
      <p:ext uri="{BB962C8B-B14F-4D97-AF65-F5344CB8AC3E}">
        <p14:creationId xmlns:p14="http://schemas.microsoft.com/office/powerpoint/2010/main" val="4285282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03717-14B0-46EC-A2B1-9A6D9CC0F979}"/>
              </a:ext>
            </a:extLst>
          </p:cNvPr>
          <p:cNvSpPr>
            <a:spLocks noGrp="1"/>
          </p:cNvSpPr>
          <p:nvPr>
            <p:ph type="title"/>
          </p:nvPr>
        </p:nvSpPr>
        <p:spPr/>
        <p:txBody>
          <a:bodyPr/>
          <a:lstStyle/>
          <a:p>
            <a:r>
              <a:rPr lang="en-US" dirty="0"/>
              <a:t>Jonah 1</a:t>
            </a:r>
          </a:p>
        </p:txBody>
      </p:sp>
      <p:sp>
        <p:nvSpPr>
          <p:cNvPr id="3" name="Content Placeholder 2">
            <a:extLst>
              <a:ext uri="{FF2B5EF4-FFF2-40B4-BE49-F238E27FC236}">
                <a16:creationId xmlns:a16="http://schemas.microsoft.com/office/drawing/2014/main" id="{921831FA-5E3E-4155-8D1A-B273EACCC3C0}"/>
              </a:ext>
            </a:extLst>
          </p:cNvPr>
          <p:cNvSpPr>
            <a:spLocks noGrp="1"/>
          </p:cNvSpPr>
          <p:nvPr>
            <p:ph idx="1"/>
          </p:nvPr>
        </p:nvSpPr>
        <p:spPr/>
        <p:txBody>
          <a:bodyPr>
            <a:normAutofit fontScale="92500" lnSpcReduction="10000"/>
          </a:bodyPr>
          <a:lstStyle/>
          <a:p>
            <a:pPr marL="0" indent="0" algn="just">
              <a:buNone/>
            </a:pPr>
            <a:r>
              <a:rPr lang="en-US" b="1" baseline="30000" dirty="0"/>
              <a:t>4 </a:t>
            </a:r>
            <a:r>
              <a:rPr lang="en-US" b="1" dirty="0"/>
              <a:t>However, the </a:t>
            </a:r>
            <a:r>
              <a:rPr lang="en-US" b="1" cap="small" dirty="0"/>
              <a:t>Lord</a:t>
            </a:r>
            <a:r>
              <a:rPr lang="en-US" b="1" dirty="0"/>
              <a:t> hurled a great wind on the sea and there was a great storm on the sea, so that the ship was about to break up. </a:t>
            </a:r>
          </a:p>
          <a:p>
            <a:pPr marL="0" indent="0" algn="just">
              <a:buNone/>
            </a:pPr>
            <a:r>
              <a:rPr lang="en-US" b="1" baseline="30000" dirty="0"/>
              <a:t>5 </a:t>
            </a:r>
            <a:r>
              <a:rPr lang="en-US" b="1" dirty="0"/>
              <a:t>Then the sailors became afraid and every man cried out to his god, and they hurled the cargo which was in the ship into the sea to lighten </a:t>
            </a:r>
            <a:r>
              <a:rPr lang="en-US" b="1" i="1" dirty="0"/>
              <a:t>it</a:t>
            </a:r>
            <a:r>
              <a:rPr lang="en-US" b="1" dirty="0"/>
              <a:t> for them. But Jonah had gone below into the stern of the ship, had lain down, and fallen sound asleep. </a:t>
            </a:r>
          </a:p>
          <a:p>
            <a:pPr marL="0" indent="0" algn="just">
              <a:buNone/>
            </a:pPr>
            <a:r>
              <a:rPr lang="en-US" b="1" baseline="30000" dirty="0"/>
              <a:t>6 </a:t>
            </a:r>
            <a:r>
              <a:rPr lang="en-US" b="1" dirty="0"/>
              <a:t>So the captain approached him and said, “How is it that you are sleeping? Get up, call on your god! Perhaps </a:t>
            </a:r>
            <a:r>
              <a:rPr lang="en-US" b="1" i="1" dirty="0"/>
              <a:t>your</a:t>
            </a:r>
            <a:r>
              <a:rPr lang="en-US" b="1" dirty="0"/>
              <a:t> god will be concerned about us so that we will not perish.”</a:t>
            </a:r>
          </a:p>
        </p:txBody>
      </p:sp>
    </p:spTree>
    <p:extLst>
      <p:ext uri="{BB962C8B-B14F-4D97-AF65-F5344CB8AC3E}">
        <p14:creationId xmlns:p14="http://schemas.microsoft.com/office/powerpoint/2010/main" val="3360607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03717-14B0-46EC-A2B1-9A6D9CC0F979}"/>
              </a:ext>
            </a:extLst>
          </p:cNvPr>
          <p:cNvSpPr>
            <a:spLocks noGrp="1"/>
          </p:cNvSpPr>
          <p:nvPr>
            <p:ph type="title"/>
          </p:nvPr>
        </p:nvSpPr>
        <p:spPr/>
        <p:txBody>
          <a:bodyPr/>
          <a:lstStyle/>
          <a:p>
            <a:r>
              <a:rPr lang="en-US" dirty="0"/>
              <a:t>Jonah 1</a:t>
            </a:r>
          </a:p>
        </p:txBody>
      </p:sp>
      <p:sp>
        <p:nvSpPr>
          <p:cNvPr id="3" name="Content Placeholder 2">
            <a:extLst>
              <a:ext uri="{FF2B5EF4-FFF2-40B4-BE49-F238E27FC236}">
                <a16:creationId xmlns:a16="http://schemas.microsoft.com/office/drawing/2014/main" id="{921831FA-5E3E-4155-8D1A-B273EACCC3C0}"/>
              </a:ext>
            </a:extLst>
          </p:cNvPr>
          <p:cNvSpPr>
            <a:spLocks noGrp="1"/>
          </p:cNvSpPr>
          <p:nvPr>
            <p:ph idx="1"/>
          </p:nvPr>
        </p:nvSpPr>
        <p:spPr/>
        <p:txBody>
          <a:bodyPr>
            <a:normAutofit lnSpcReduction="10000"/>
          </a:bodyPr>
          <a:lstStyle/>
          <a:p>
            <a:pPr marL="0" indent="0" algn="just">
              <a:buNone/>
            </a:pPr>
            <a:r>
              <a:rPr lang="en-US" b="1" baseline="30000" dirty="0"/>
              <a:t>7 </a:t>
            </a:r>
            <a:r>
              <a:rPr lang="en-US" b="1" dirty="0"/>
              <a:t>And each man said to his mate, “Come, let’s cast lots so that we may find out on whose account this catastrophe </a:t>
            </a:r>
            <a:r>
              <a:rPr lang="en-US" b="1" i="1" dirty="0"/>
              <a:t>has struck</a:t>
            </a:r>
            <a:r>
              <a:rPr lang="en-US" b="1" dirty="0"/>
              <a:t> us.” So they cast lots, and the lot fell on Jonah. </a:t>
            </a:r>
          </a:p>
          <a:p>
            <a:pPr marL="0" indent="0" algn="just">
              <a:buNone/>
            </a:pPr>
            <a:r>
              <a:rPr lang="en-US" b="1" baseline="30000" dirty="0"/>
              <a:t>8 </a:t>
            </a:r>
            <a:r>
              <a:rPr lang="en-US" b="1" dirty="0"/>
              <a:t>Then they said to him, “Tell us, now! On whose account </a:t>
            </a:r>
            <a:r>
              <a:rPr lang="en-US" b="1" i="1" dirty="0"/>
              <a:t>has</a:t>
            </a:r>
            <a:r>
              <a:rPr lang="en-US" b="1" dirty="0"/>
              <a:t> this catastrophe </a:t>
            </a:r>
            <a:r>
              <a:rPr lang="en-US" b="1" i="1" dirty="0"/>
              <a:t>struck</a:t>
            </a:r>
            <a:r>
              <a:rPr lang="en-US" b="1" dirty="0"/>
              <a:t> us? What is your occupation, and where do you come from? What is your country, and from what people are you?” </a:t>
            </a:r>
          </a:p>
          <a:p>
            <a:pPr marL="0" indent="0" algn="just">
              <a:buNone/>
            </a:pPr>
            <a:r>
              <a:rPr lang="en-US" b="1" baseline="30000" dirty="0"/>
              <a:t>9 </a:t>
            </a:r>
            <a:r>
              <a:rPr lang="en-US" b="1" dirty="0"/>
              <a:t>So he said to them, “I am a Hebrew, and I fear the </a:t>
            </a:r>
            <a:r>
              <a:rPr lang="en-US" b="1" cap="small" dirty="0"/>
              <a:t>Lord</a:t>
            </a:r>
            <a:r>
              <a:rPr lang="en-US" b="1" dirty="0"/>
              <a:t> God of heaven who made the sea and the dry land.”</a:t>
            </a:r>
          </a:p>
        </p:txBody>
      </p:sp>
    </p:spTree>
    <p:extLst>
      <p:ext uri="{BB962C8B-B14F-4D97-AF65-F5344CB8AC3E}">
        <p14:creationId xmlns:p14="http://schemas.microsoft.com/office/powerpoint/2010/main" val="2629454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03717-14B0-46EC-A2B1-9A6D9CC0F979}"/>
              </a:ext>
            </a:extLst>
          </p:cNvPr>
          <p:cNvSpPr>
            <a:spLocks noGrp="1"/>
          </p:cNvSpPr>
          <p:nvPr>
            <p:ph type="title"/>
          </p:nvPr>
        </p:nvSpPr>
        <p:spPr/>
        <p:txBody>
          <a:bodyPr/>
          <a:lstStyle/>
          <a:p>
            <a:r>
              <a:rPr lang="en-US" dirty="0"/>
              <a:t>Jonah 1</a:t>
            </a:r>
          </a:p>
        </p:txBody>
      </p:sp>
      <p:sp>
        <p:nvSpPr>
          <p:cNvPr id="3" name="Content Placeholder 2">
            <a:extLst>
              <a:ext uri="{FF2B5EF4-FFF2-40B4-BE49-F238E27FC236}">
                <a16:creationId xmlns:a16="http://schemas.microsoft.com/office/drawing/2014/main" id="{921831FA-5E3E-4155-8D1A-B273EACCC3C0}"/>
              </a:ext>
            </a:extLst>
          </p:cNvPr>
          <p:cNvSpPr>
            <a:spLocks noGrp="1"/>
          </p:cNvSpPr>
          <p:nvPr>
            <p:ph idx="1"/>
          </p:nvPr>
        </p:nvSpPr>
        <p:spPr/>
        <p:txBody>
          <a:bodyPr>
            <a:normAutofit/>
          </a:bodyPr>
          <a:lstStyle/>
          <a:p>
            <a:pPr marL="0" indent="0" algn="just">
              <a:buNone/>
            </a:pPr>
            <a:r>
              <a:rPr lang="en-US" b="1" baseline="30000" dirty="0"/>
              <a:t>10 </a:t>
            </a:r>
            <a:r>
              <a:rPr lang="en-US" b="1" dirty="0"/>
              <a:t>Then the men became extremely afraid, and they said to him, “How could you do this?” For the men knew that he was fleeing from the presence of the </a:t>
            </a:r>
            <a:r>
              <a:rPr lang="en-US" b="1" cap="small" dirty="0"/>
              <a:t>Lord</a:t>
            </a:r>
            <a:r>
              <a:rPr lang="en-US" b="1" dirty="0"/>
              <a:t>, because he had told them. </a:t>
            </a:r>
          </a:p>
        </p:txBody>
      </p:sp>
    </p:spTree>
    <p:extLst>
      <p:ext uri="{BB962C8B-B14F-4D97-AF65-F5344CB8AC3E}">
        <p14:creationId xmlns:p14="http://schemas.microsoft.com/office/powerpoint/2010/main" val="1387173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03717-14B0-46EC-A2B1-9A6D9CC0F979}"/>
              </a:ext>
            </a:extLst>
          </p:cNvPr>
          <p:cNvSpPr>
            <a:spLocks noGrp="1"/>
          </p:cNvSpPr>
          <p:nvPr>
            <p:ph type="title"/>
          </p:nvPr>
        </p:nvSpPr>
        <p:spPr/>
        <p:txBody>
          <a:bodyPr/>
          <a:lstStyle/>
          <a:p>
            <a:r>
              <a:rPr lang="en-US" dirty="0"/>
              <a:t>Jonah 1</a:t>
            </a:r>
          </a:p>
        </p:txBody>
      </p:sp>
      <p:sp>
        <p:nvSpPr>
          <p:cNvPr id="3" name="Content Placeholder 2">
            <a:extLst>
              <a:ext uri="{FF2B5EF4-FFF2-40B4-BE49-F238E27FC236}">
                <a16:creationId xmlns:a16="http://schemas.microsoft.com/office/drawing/2014/main" id="{921831FA-5E3E-4155-8D1A-B273EACCC3C0}"/>
              </a:ext>
            </a:extLst>
          </p:cNvPr>
          <p:cNvSpPr>
            <a:spLocks noGrp="1"/>
          </p:cNvSpPr>
          <p:nvPr>
            <p:ph idx="1"/>
          </p:nvPr>
        </p:nvSpPr>
        <p:spPr/>
        <p:txBody>
          <a:bodyPr>
            <a:normAutofit/>
          </a:bodyPr>
          <a:lstStyle/>
          <a:p>
            <a:pPr marL="0" indent="0" algn="just">
              <a:buNone/>
            </a:pPr>
            <a:r>
              <a:rPr lang="en-US" sz="2800" b="1" baseline="30000" dirty="0"/>
              <a:t>11 </a:t>
            </a:r>
            <a:r>
              <a:rPr lang="en-US" sz="2800" b="1" dirty="0"/>
              <a:t>So they said to him, “What should we do to you so that the sea will become calm for us?”—for the sea was becoming increasingly stormy. </a:t>
            </a:r>
          </a:p>
          <a:p>
            <a:pPr marL="0" indent="0" algn="just">
              <a:buNone/>
            </a:pPr>
            <a:r>
              <a:rPr lang="en-US" sz="2800" b="1" baseline="30000" dirty="0"/>
              <a:t>12 </a:t>
            </a:r>
            <a:r>
              <a:rPr lang="en-US" sz="2800" b="1" dirty="0"/>
              <a:t>And he said to them, “Pick me up and hurl me into the sea. Then the sea will become calm for you, because I know that on account of me this great storm </a:t>
            </a:r>
            <a:r>
              <a:rPr lang="en-US" sz="2800" b="1" i="1" dirty="0"/>
              <a:t>has come</a:t>
            </a:r>
            <a:r>
              <a:rPr lang="en-US" sz="2800" b="1" dirty="0"/>
              <a:t> upon you.” </a:t>
            </a:r>
          </a:p>
        </p:txBody>
      </p:sp>
    </p:spTree>
    <p:extLst>
      <p:ext uri="{BB962C8B-B14F-4D97-AF65-F5344CB8AC3E}">
        <p14:creationId xmlns:p14="http://schemas.microsoft.com/office/powerpoint/2010/main" val="4112403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03717-14B0-46EC-A2B1-9A6D9CC0F979}"/>
              </a:ext>
            </a:extLst>
          </p:cNvPr>
          <p:cNvSpPr>
            <a:spLocks noGrp="1"/>
          </p:cNvSpPr>
          <p:nvPr>
            <p:ph type="title"/>
          </p:nvPr>
        </p:nvSpPr>
        <p:spPr/>
        <p:txBody>
          <a:bodyPr/>
          <a:lstStyle/>
          <a:p>
            <a:r>
              <a:rPr lang="en-US" dirty="0"/>
              <a:t>Jonah 1</a:t>
            </a:r>
          </a:p>
        </p:txBody>
      </p:sp>
      <p:sp>
        <p:nvSpPr>
          <p:cNvPr id="3" name="Content Placeholder 2">
            <a:extLst>
              <a:ext uri="{FF2B5EF4-FFF2-40B4-BE49-F238E27FC236}">
                <a16:creationId xmlns:a16="http://schemas.microsoft.com/office/drawing/2014/main" id="{921831FA-5E3E-4155-8D1A-B273EACCC3C0}"/>
              </a:ext>
            </a:extLst>
          </p:cNvPr>
          <p:cNvSpPr>
            <a:spLocks noGrp="1"/>
          </p:cNvSpPr>
          <p:nvPr>
            <p:ph idx="1"/>
          </p:nvPr>
        </p:nvSpPr>
        <p:spPr/>
        <p:txBody>
          <a:bodyPr>
            <a:noAutofit/>
          </a:bodyPr>
          <a:lstStyle/>
          <a:p>
            <a:pPr marL="0" indent="0" algn="just">
              <a:buNone/>
            </a:pPr>
            <a:r>
              <a:rPr lang="en-US" sz="2800" b="1" baseline="30000" dirty="0"/>
              <a:t>13 </a:t>
            </a:r>
            <a:r>
              <a:rPr lang="en-US" sz="2800" b="1" dirty="0"/>
              <a:t>However, the men rowed </a:t>
            </a:r>
            <a:r>
              <a:rPr lang="en-US" sz="2800" b="1" i="1" dirty="0"/>
              <a:t>desperately</a:t>
            </a:r>
            <a:r>
              <a:rPr lang="en-US" sz="2800" b="1" dirty="0"/>
              <a:t> to return to land, but they could not, because the sea was becoming </a:t>
            </a:r>
            <a:r>
              <a:rPr lang="en-US" sz="2800" b="1" i="1" dirty="0"/>
              <a:t>even</a:t>
            </a:r>
            <a:r>
              <a:rPr lang="en-US" sz="2800" b="1" dirty="0"/>
              <a:t> stormier against them. </a:t>
            </a:r>
          </a:p>
          <a:p>
            <a:pPr marL="0" indent="0" algn="just">
              <a:buNone/>
            </a:pPr>
            <a:r>
              <a:rPr lang="en-US" sz="2800" b="1" baseline="30000" dirty="0"/>
              <a:t>14 </a:t>
            </a:r>
            <a:r>
              <a:rPr lang="en-US" sz="2800" b="1" dirty="0"/>
              <a:t>Then they cried out to the </a:t>
            </a:r>
            <a:r>
              <a:rPr lang="en-US" sz="2800" b="1" cap="small" dirty="0"/>
              <a:t>Lord</a:t>
            </a:r>
            <a:r>
              <a:rPr lang="en-US" sz="2800" b="1" dirty="0"/>
              <a:t> and said, “We earnestly pray, O </a:t>
            </a:r>
            <a:r>
              <a:rPr lang="en-US" sz="2800" b="1" cap="small" dirty="0"/>
              <a:t>Lord</a:t>
            </a:r>
            <a:r>
              <a:rPr lang="en-US" sz="2800" b="1" dirty="0"/>
              <a:t>, do not let us perish on account of this man’s life, and do not put innocent blood on us; for You, </a:t>
            </a:r>
            <a:r>
              <a:rPr lang="en-US" sz="2800" b="1" cap="small" dirty="0"/>
              <a:t>Lord</a:t>
            </a:r>
            <a:r>
              <a:rPr lang="en-US" sz="2800" b="1" dirty="0"/>
              <a:t>, have done as You pleased.”</a:t>
            </a:r>
          </a:p>
        </p:txBody>
      </p:sp>
    </p:spTree>
    <p:extLst>
      <p:ext uri="{BB962C8B-B14F-4D97-AF65-F5344CB8AC3E}">
        <p14:creationId xmlns:p14="http://schemas.microsoft.com/office/powerpoint/2010/main" val="391936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03717-14B0-46EC-A2B1-9A6D9CC0F979}"/>
              </a:ext>
            </a:extLst>
          </p:cNvPr>
          <p:cNvSpPr>
            <a:spLocks noGrp="1"/>
          </p:cNvSpPr>
          <p:nvPr>
            <p:ph type="title"/>
          </p:nvPr>
        </p:nvSpPr>
        <p:spPr/>
        <p:txBody>
          <a:bodyPr/>
          <a:lstStyle/>
          <a:p>
            <a:r>
              <a:rPr lang="en-US" dirty="0"/>
              <a:t>Jonah 1</a:t>
            </a:r>
          </a:p>
        </p:txBody>
      </p:sp>
      <p:sp>
        <p:nvSpPr>
          <p:cNvPr id="3" name="Content Placeholder 2">
            <a:extLst>
              <a:ext uri="{FF2B5EF4-FFF2-40B4-BE49-F238E27FC236}">
                <a16:creationId xmlns:a16="http://schemas.microsoft.com/office/drawing/2014/main" id="{921831FA-5E3E-4155-8D1A-B273EACCC3C0}"/>
              </a:ext>
            </a:extLst>
          </p:cNvPr>
          <p:cNvSpPr>
            <a:spLocks noGrp="1"/>
          </p:cNvSpPr>
          <p:nvPr>
            <p:ph idx="1"/>
          </p:nvPr>
        </p:nvSpPr>
        <p:spPr/>
        <p:txBody>
          <a:bodyPr>
            <a:noAutofit/>
          </a:bodyPr>
          <a:lstStyle/>
          <a:p>
            <a:pPr marL="0" indent="0" algn="just">
              <a:buNone/>
            </a:pPr>
            <a:r>
              <a:rPr lang="en-US" sz="2800" b="1" baseline="30000" dirty="0"/>
              <a:t>15 </a:t>
            </a:r>
            <a:r>
              <a:rPr lang="en-US" sz="2800" b="1" dirty="0"/>
              <a:t>So they picked up Jonah and hurled him into the sea, and the sea stopped its raging. </a:t>
            </a:r>
          </a:p>
          <a:p>
            <a:pPr marL="0" indent="0" algn="just">
              <a:buNone/>
            </a:pPr>
            <a:r>
              <a:rPr lang="en-US" sz="2800" b="1" baseline="30000" dirty="0"/>
              <a:t>16 </a:t>
            </a:r>
            <a:r>
              <a:rPr lang="en-US" sz="2800" b="1" dirty="0"/>
              <a:t>Then the men became extremely afraid of the </a:t>
            </a:r>
            <a:r>
              <a:rPr lang="en-US" sz="2800" b="1" cap="small" dirty="0"/>
              <a:t>Lord</a:t>
            </a:r>
            <a:r>
              <a:rPr lang="en-US" sz="2800" b="1" dirty="0"/>
              <a:t>, and they offered a sacrifice to the </a:t>
            </a:r>
            <a:r>
              <a:rPr lang="en-US" sz="2800" b="1" cap="small" dirty="0"/>
              <a:t>Lord</a:t>
            </a:r>
            <a:r>
              <a:rPr lang="en-US" sz="2800" b="1" dirty="0"/>
              <a:t> and made vows.</a:t>
            </a:r>
          </a:p>
          <a:p>
            <a:pPr marL="0" indent="0" algn="just">
              <a:buNone/>
            </a:pPr>
            <a:r>
              <a:rPr lang="en-US" sz="2800" b="1" baseline="30000" dirty="0"/>
              <a:t>17 </a:t>
            </a:r>
            <a:r>
              <a:rPr lang="en-US" sz="2800" b="1" dirty="0"/>
              <a:t>And the </a:t>
            </a:r>
            <a:r>
              <a:rPr lang="en-US" sz="2800" b="1" cap="small" dirty="0"/>
              <a:t>Lord</a:t>
            </a:r>
            <a:r>
              <a:rPr lang="en-US" sz="2800" b="1" dirty="0"/>
              <a:t> designated a great fish to swallow Jonah, and Jonah was in the stomach of the fish for three days and three nights.</a:t>
            </a:r>
          </a:p>
        </p:txBody>
      </p:sp>
    </p:spTree>
    <p:extLst>
      <p:ext uri="{BB962C8B-B14F-4D97-AF65-F5344CB8AC3E}">
        <p14:creationId xmlns:p14="http://schemas.microsoft.com/office/powerpoint/2010/main" val="3388773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0A47CF6F-27C2-43F3-AF69-E3D57636374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6100" y="-4763"/>
            <a:ext cx="5014912" cy="6862763"/>
            <a:chOff x="2928938" y="-4763"/>
            <a:chExt cx="5014912" cy="6862763"/>
          </a:xfrm>
        </p:grpSpPr>
        <p:sp>
          <p:nvSpPr>
            <p:cNvPr id="10" name="Freeform 6">
              <a:extLst>
                <a:ext uri="{FF2B5EF4-FFF2-40B4-BE49-F238E27FC236}">
                  <a16:creationId xmlns:a16="http://schemas.microsoft.com/office/drawing/2014/main" id="{39EB00CB-5B69-438D-944F-2E0382BA03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11" name="Freeform 7">
              <a:extLst>
                <a:ext uri="{FF2B5EF4-FFF2-40B4-BE49-F238E27FC236}">
                  <a16:creationId xmlns:a16="http://schemas.microsoft.com/office/drawing/2014/main" id="{6D931D9D-4C35-4CDF-BFF0-03DD038816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12" name="Freeform 9">
              <a:extLst>
                <a:ext uri="{FF2B5EF4-FFF2-40B4-BE49-F238E27FC236}">
                  <a16:creationId xmlns:a16="http://schemas.microsoft.com/office/drawing/2014/main" id="{26D9B8E3-CFAB-4428-9D62-576BF978EB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13" name="Freeform 10">
              <a:extLst>
                <a:ext uri="{FF2B5EF4-FFF2-40B4-BE49-F238E27FC236}">
                  <a16:creationId xmlns:a16="http://schemas.microsoft.com/office/drawing/2014/main" id="{F019DFF8-C5AB-45D0-8A70-627BFEF9A5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14" name="Freeform 11">
              <a:extLst>
                <a:ext uri="{FF2B5EF4-FFF2-40B4-BE49-F238E27FC236}">
                  <a16:creationId xmlns:a16="http://schemas.microsoft.com/office/drawing/2014/main" id="{E548346E-CCE3-4C53-B753-ABF3C098BC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15" name="Freeform 12">
              <a:extLst>
                <a:ext uri="{FF2B5EF4-FFF2-40B4-BE49-F238E27FC236}">
                  <a16:creationId xmlns:a16="http://schemas.microsoft.com/office/drawing/2014/main" id="{C19E6868-EA25-4961-B0E5-EF4F9DD20D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useBgFill="1">
        <p:nvSpPr>
          <p:cNvPr id="17" name="Rectangle 16">
            <a:extLst>
              <a:ext uri="{FF2B5EF4-FFF2-40B4-BE49-F238E27FC236}">
                <a16:creationId xmlns:a16="http://schemas.microsoft.com/office/drawing/2014/main" id="{A9BAE969-AB5B-40E1-B33B-79C2DC3654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a:extLst>
              <a:ext uri="{FF2B5EF4-FFF2-40B4-BE49-F238E27FC236}">
                <a16:creationId xmlns:a16="http://schemas.microsoft.com/office/drawing/2014/main" id="{5568A2D8-BB4B-4BD2-BB40-A033C547A317}"/>
              </a:ext>
            </a:extLst>
          </p:cNvPr>
          <p:cNvPicPr>
            <a:picLocks noGrp="1" noChangeAspect="1"/>
          </p:cNvPicPr>
          <p:nvPr>
            <p:ph idx="1"/>
          </p:nvPr>
        </p:nvPicPr>
        <p:blipFill rotWithShape="1">
          <a:blip r:embed="rId4"/>
          <a:srcRect t="12306" r="-2" b="8781"/>
          <a:stretch/>
        </p:blipFill>
        <p:spPr>
          <a:xfrm>
            <a:off x="20" y="10"/>
            <a:ext cx="12191980" cy="6857990"/>
          </a:xfrm>
          <a:prstGeom prst="rect">
            <a:avLst/>
          </a:prstGeom>
        </p:spPr>
      </p:pic>
      <p:sp>
        <p:nvSpPr>
          <p:cNvPr id="19" name="Freeform 13">
            <a:extLst>
              <a:ext uri="{FF2B5EF4-FFF2-40B4-BE49-F238E27FC236}">
                <a16:creationId xmlns:a16="http://schemas.microsoft.com/office/drawing/2014/main" id="{B0D396E6-2FD6-49D9-946F-4FABC88B6A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6933" y="-16933"/>
            <a:ext cx="7340600" cy="6883400"/>
          </a:xfrm>
          <a:custGeom>
            <a:avLst/>
            <a:gdLst>
              <a:gd name="connsiteX0" fmla="*/ 5427133 w 7340600"/>
              <a:gd name="connsiteY0" fmla="*/ 8466 h 6883400"/>
              <a:gd name="connsiteX1" fmla="*/ 4783666 w 7340600"/>
              <a:gd name="connsiteY1" fmla="*/ 2573866 h 6883400"/>
              <a:gd name="connsiteX2" fmla="*/ 7340600 w 7340600"/>
              <a:gd name="connsiteY2" fmla="*/ 6874933 h 6883400"/>
              <a:gd name="connsiteX3" fmla="*/ 0 w 7340600"/>
              <a:gd name="connsiteY3" fmla="*/ 6883400 h 6883400"/>
              <a:gd name="connsiteX4" fmla="*/ 8466 w 7340600"/>
              <a:gd name="connsiteY4" fmla="*/ 0 h 6883400"/>
              <a:gd name="connsiteX5" fmla="*/ 5427133 w 7340600"/>
              <a:gd name="connsiteY5" fmla="*/ 8466 h 6883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340600" h="6883400">
                <a:moveTo>
                  <a:pt x="5427133" y="8466"/>
                </a:moveTo>
                <a:lnTo>
                  <a:pt x="4783666" y="2573866"/>
                </a:lnTo>
                <a:lnTo>
                  <a:pt x="7340600" y="6874933"/>
                </a:lnTo>
                <a:lnTo>
                  <a:pt x="0" y="6883400"/>
                </a:lnTo>
                <a:lnTo>
                  <a:pt x="8466" y="0"/>
                </a:lnTo>
                <a:lnTo>
                  <a:pt x="5427133" y="8466"/>
                </a:lnTo>
                <a:close/>
              </a:path>
            </a:pathLst>
          </a:custGeom>
          <a:solidFill>
            <a:schemeClr val="tx1">
              <a:lumMod val="95000"/>
              <a:lumOff val="5000"/>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E0573CE-D641-48BC-B84A-ADAB277A6729}"/>
              </a:ext>
            </a:extLst>
          </p:cNvPr>
          <p:cNvSpPr>
            <a:spLocks noGrp="1"/>
          </p:cNvSpPr>
          <p:nvPr>
            <p:ph type="title"/>
          </p:nvPr>
        </p:nvSpPr>
        <p:spPr>
          <a:xfrm>
            <a:off x="685800" y="1634067"/>
            <a:ext cx="4080932" cy="3310468"/>
          </a:xfrm>
        </p:spPr>
        <p:txBody>
          <a:bodyPr vert="horz" lIns="91440" tIns="45720" rIns="91440" bIns="45720" rtlCol="0" anchor="b">
            <a:normAutofit/>
          </a:bodyPr>
          <a:lstStyle/>
          <a:p>
            <a:pPr algn="l"/>
            <a:r>
              <a:rPr lang="en-US" sz="5400" dirty="0">
                <a:solidFill>
                  <a:schemeClr val="bg1"/>
                </a:solidFill>
              </a:rPr>
              <a:t>First up:  Jonah</a:t>
            </a:r>
          </a:p>
        </p:txBody>
      </p:sp>
      <p:grpSp>
        <p:nvGrpSpPr>
          <p:cNvPr id="21" name="Group 20">
            <a:extLst>
              <a:ext uri="{FF2B5EF4-FFF2-40B4-BE49-F238E27FC236}">
                <a16:creationId xmlns:a16="http://schemas.microsoft.com/office/drawing/2014/main" id="{EA356820-4B8B-4A1F-B190-A3FF1AEB671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64100" y="-4763"/>
            <a:ext cx="5014912" cy="6862763"/>
            <a:chOff x="2928938" y="-4763"/>
            <a:chExt cx="5014912" cy="6862763"/>
          </a:xfrm>
        </p:grpSpPr>
        <p:sp>
          <p:nvSpPr>
            <p:cNvPr id="22" name="Freeform 6">
              <a:extLst>
                <a:ext uri="{FF2B5EF4-FFF2-40B4-BE49-F238E27FC236}">
                  <a16:creationId xmlns:a16="http://schemas.microsoft.com/office/drawing/2014/main" id="{6C6DBA71-9F7F-483C-A094-173525755C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a:extLst>
                <a:ext uri="{FF2B5EF4-FFF2-40B4-BE49-F238E27FC236}">
                  <a16:creationId xmlns:a16="http://schemas.microsoft.com/office/drawing/2014/main" id="{01948618-5E91-41FD-A5C3-CC96415CB7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a:extLst>
                <a:ext uri="{FF2B5EF4-FFF2-40B4-BE49-F238E27FC236}">
                  <a16:creationId xmlns:a16="http://schemas.microsoft.com/office/drawing/2014/main" id="{0985A142-9BC7-43B2-9F46-B1DB84A9AB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a:extLst>
                <a:ext uri="{FF2B5EF4-FFF2-40B4-BE49-F238E27FC236}">
                  <a16:creationId xmlns:a16="http://schemas.microsoft.com/office/drawing/2014/main" id="{39EE8BB4-A150-45FB-8052-35D979A2E5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a:extLst>
                <a:ext uri="{FF2B5EF4-FFF2-40B4-BE49-F238E27FC236}">
                  <a16:creationId xmlns:a16="http://schemas.microsoft.com/office/drawing/2014/main" id="{89257A2A-0F80-48CF-A63A-E5A0417C07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a:extLst>
                <a:ext uri="{FF2B5EF4-FFF2-40B4-BE49-F238E27FC236}">
                  <a16:creationId xmlns:a16="http://schemas.microsoft.com/office/drawing/2014/main" id="{3654CBD8-A68E-461A-888C-5DC245D599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Tree>
    <p:extLst>
      <p:ext uri="{BB962C8B-B14F-4D97-AF65-F5344CB8AC3E}">
        <p14:creationId xmlns:p14="http://schemas.microsoft.com/office/powerpoint/2010/main" val="33313538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38F17C8-555B-4B82-A3A1-A7BC20355D53}"/>
              </a:ext>
            </a:extLst>
          </p:cNvPr>
          <p:cNvSpPr>
            <a:spLocks noGrp="1"/>
          </p:cNvSpPr>
          <p:nvPr>
            <p:ph type="ctrTitle"/>
          </p:nvPr>
        </p:nvSpPr>
        <p:spPr/>
        <p:txBody>
          <a:bodyPr/>
          <a:lstStyle/>
          <a:p>
            <a:r>
              <a:rPr lang="en-US" dirty="0"/>
              <a:t>Next Week:  Jonah’s Response</a:t>
            </a:r>
          </a:p>
        </p:txBody>
      </p:sp>
      <p:sp>
        <p:nvSpPr>
          <p:cNvPr id="5" name="Subtitle 4">
            <a:extLst>
              <a:ext uri="{FF2B5EF4-FFF2-40B4-BE49-F238E27FC236}">
                <a16:creationId xmlns:a16="http://schemas.microsoft.com/office/drawing/2014/main" id="{A7E4B245-3546-4E62-8D36-ACA8C6DD3FA8}"/>
              </a:ext>
            </a:extLst>
          </p:cNvPr>
          <p:cNvSpPr>
            <a:spLocks noGrp="1"/>
          </p:cNvSpPr>
          <p:nvPr>
            <p:ph type="subTitle" idx="1"/>
          </p:nvPr>
        </p:nvSpPr>
        <p:spPr/>
        <p:txBody>
          <a:bodyPr/>
          <a:lstStyle/>
          <a:p>
            <a:r>
              <a:rPr lang="en-US" dirty="0"/>
              <a:t>Sort of a Prayer</a:t>
            </a:r>
          </a:p>
        </p:txBody>
      </p:sp>
    </p:spTree>
    <p:extLst>
      <p:ext uri="{BB962C8B-B14F-4D97-AF65-F5344CB8AC3E}">
        <p14:creationId xmlns:p14="http://schemas.microsoft.com/office/powerpoint/2010/main" val="1863276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73" name="Rectangle 72">
            <a:extLst>
              <a:ext uri="{FF2B5EF4-FFF2-40B4-BE49-F238E27FC236}">
                <a16:creationId xmlns:a16="http://schemas.microsoft.com/office/drawing/2014/main" id="{6AD30037-67ED-4367-9BE0-45787510BF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See the source image">
            <a:extLst>
              <a:ext uri="{FF2B5EF4-FFF2-40B4-BE49-F238E27FC236}">
                <a16:creationId xmlns:a16="http://schemas.microsoft.com/office/drawing/2014/main" id="{ABA3A062-61FB-4C1F-8DF8-3EE1C959F66B}"/>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3583" r="-1" b="-1"/>
          <a:stretch/>
        </p:blipFill>
        <p:spPr bwMode="auto">
          <a:xfrm>
            <a:off x="6892924" y="10"/>
            <a:ext cx="5299077" cy="6857990"/>
          </a:xfrm>
          <a:custGeom>
            <a:avLst/>
            <a:gdLst/>
            <a:ahLst/>
            <a:cxnLst/>
            <a:rect l="l" t="t" r="r" b="b"/>
            <a:pathLst>
              <a:path w="5299077" h="6858000">
                <a:moveTo>
                  <a:pt x="836871" y="0"/>
                </a:moveTo>
                <a:lnTo>
                  <a:pt x="5299077" y="0"/>
                </a:lnTo>
                <a:lnTo>
                  <a:pt x="5299077" y="6858000"/>
                </a:lnTo>
                <a:lnTo>
                  <a:pt x="1911312" y="6858000"/>
                </a:lnTo>
                <a:lnTo>
                  <a:pt x="0" y="5333999"/>
                </a:lnTo>
                <a:close/>
              </a:path>
            </a:pathLst>
          </a:custGeom>
          <a:noFill/>
          <a:extLst>
            <a:ext uri="{909E8E84-426E-40DD-AFC4-6F175D3DCCD1}">
              <a14:hiddenFill xmlns:a14="http://schemas.microsoft.com/office/drawing/2010/main">
                <a:solidFill>
                  <a:srgbClr val="FFFFFF"/>
                </a:solidFill>
              </a14:hiddenFill>
            </a:ext>
          </a:extLst>
        </p:spPr>
      </p:pic>
      <p:grpSp>
        <p:nvGrpSpPr>
          <p:cNvPr id="75" name="Group 74">
            <a:extLst>
              <a:ext uri="{FF2B5EF4-FFF2-40B4-BE49-F238E27FC236}">
                <a16:creationId xmlns:a16="http://schemas.microsoft.com/office/drawing/2014/main" id="{50841A4E-5BC1-44B4-83CF-D524E8AEAD6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32760" y="0"/>
            <a:ext cx="2436813" cy="6858001"/>
            <a:chOff x="1320800" y="0"/>
            <a:chExt cx="2436813" cy="6858001"/>
          </a:xfrm>
        </p:grpSpPr>
        <p:sp>
          <p:nvSpPr>
            <p:cNvPr id="76" name="Freeform 6">
              <a:extLst>
                <a:ext uri="{FF2B5EF4-FFF2-40B4-BE49-F238E27FC236}">
                  <a16:creationId xmlns:a16="http://schemas.microsoft.com/office/drawing/2014/main" id="{BF371BCC-8954-44E2-8C4F-29DC188727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77" name="Freeform 7">
              <a:extLst>
                <a:ext uri="{FF2B5EF4-FFF2-40B4-BE49-F238E27FC236}">
                  <a16:creationId xmlns:a16="http://schemas.microsoft.com/office/drawing/2014/main" id="{CD3505BE-B420-41C5-BE34-3E7652D37A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78" name="Freeform 8">
              <a:extLst>
                <a:ext uri="{FF2B5EF4-FFF2-40B4-BE49-F238E27FC236}">
                  <a16:creationId xmlns:a16="http://schemas.microsoft.com/office/drawing/2014/main" id="{4B68A05B-A78B-4D59-8CF9-1900731A21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79" name="Freeform 9">
              <a:extLst>
                <a:ext uri="{FF2B5EF4-FFF2-40B4-BE49-F238E27FC236}">
                  <a16:creationId xmlns:a16="http://schemas.microsoft.com/office/drawing/2014/main" id="{84D57A01-C112-4FF2-B5ED-0B762AAD9C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80" name="Freeform 10">
              <a:extLst>
                <a:ext uri="{FF2B5EF4-FFF2-40B4-BE49-F238E27FC236}">
                  <a16:creationId xmlns:a16="http://schemas.microsoft.com/office/drawing/2014/main" id="{6CCCCDF1-5D4F-4CA1-8400-DFBB96BB01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81" name="Freeform 11">
              <a:extLst>
                <a:ext uri="{FF2B5EF4-FFF2-40B4-BE49-F238E27FC236}">
                  <a16:creationId xmlns:a16="http://schemas.microsoft.com/office/drawing/2014/main" id="{20A090B2-5344-43CD-BC70-A6D44F15E8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1">
            <a:extLst>
              <a:ext uri="{FF2B5EF4-FFF2-40B4-BE49-F238E27FC236}">
                <a16:creationId xmlns:a16="http://schemas.microsoft.com/office/drawing/2014/main" id="{F03DFDB4-E054-4648-9135-BD676D0761AA}"/>
              </a:ext>
            </a:extLst>
          </p:cNvPr>
          <p:cNvSpPr>
            <a:spLocks noGrp="1"/>
          </p:cNvSpPr>
          <p:nvPr>
            <p:ph type="title"/>
          </p:nvPr>
        </p:nvSpPr>
        <p:spPr>
          <a:xfrm>
            <a:off x="972080" y="685800"/>
            <a:ext cx="5260680" cy="1752599"/>
          </a:xfrm>
        </p:spPr>
        <p:txBody>
          <a:bodyPr>
            <a:normAutofit/>
          </a:bodyPr>
          <a:lstStyle/>
          <a:p>
            <a:pPr algn="l"/>
            <a:r>
              <a:rPr lang="en-US" dirty="0">
                <a:latin typeface="Britannic Bold" panose="020B0903060703020204" pitchFamily="34" charset="0"/>
              </a:rPr>
              <a:t>The Cast (WWWWWH)</a:t>
            </a:r>
          </a:p>
        </p:txBody>
      </p:sp>
      <p:sp>
        <p:nvSpPr>
          <p:cNvPr id="2054" name="Content Placeholder 2053">
            <a:extLst>
              <a:ext uri="{FF2B5EF4-FFF2-40B4-BE49-F238E27FC236}">
                <a16:creationId xmlns:a16="http://schemas.microsoft.com/office/drawing/2014/main" id="{D35579F1-9416-4A46-9D76-B3B156035B95}"/>
              </a:ext>
            </a:extLst>
          </p:cNvPr>
          <p:cNvSpPr>
            <a:spLocks noGrp="1"/>
          </p:cNvSpPr>
          <p:nvPr>
            <p:ph idx="1"/>
          </p:nvPr>
        </p:nvSpPr>
        <p:spPr>
          <a:xfrm>
            <a:off x="643468" y="2666999"/>
            <a:ext cx="5260680" cy="3124201"/>
          </a:xfrm>
        </p:spPr>
        <p:txBody>
          <a:bodyPr>
            <a:noAutofit/>
          </a:bodyPr>
          <a:lstStyle/>
          <a:p>
            <a:pPr>
              <a:buFont typeface="Wingdings" panose="05000000000000000000" pitchFamily="2" charset="2"/>
              <a:buChar char="Ø"/>
            </a:pPr>
            <a:r>
              <a:rPr lang="en-US" sz="4800" dirty="0">
                <a:solidFill>
                  <a:srgbClr val="FF0000"/>
                </a:solidFill>
              </a:rPr>
              <a:t>Jonah</a:t>
            </a:r>
          </a:p>
          <a:p>
            <a:pPr>
              <a:buFont typeface="Wingdings" panose="05000000000000000000" pitchFamily="2" charset="2"/>
              <a:buChar char="Ø"/>
            </a:pPr>
            <a:r>
              <a:rPr lang="en-US" sz="4800" dirty="0"/>
              <a:t>Jeroboam II</a:t>
            </a:r>
          </a:p>
          <a:p>
            <a:pPr>
              <a:buFont typeface="Wingdings" panose="05000000000000000000" pitchFamily="2" charset="2"/>
              <a:buChar char="Ø"/>
            </a:pPr>
            <a:r>
              <a:rPr lang="en-US" sz="4800" dirty="0"/>
              <a:t>The Sailors </a:t>
            </a:r>
          </a:p>
          <a:p>
            <a:pPr>
              <a:buFont typeface="Wingdings" panose="05000000000000000000" pitchFamily="2" charset="2"/>
              <a:buChar char="Ø"/>
            </a:pPr>
            <a:r>
              <a:rPr lang="en-US" sz="4800" dirty="0"/>
              <a:t>Nineveh</a:t>
            </a:r>
          </a:p>
        </p:txBody>
      </p:sp>
    </p:spTree>
    <p:extLst>
      <p:ext uri="{BB962C8B-B14F-4D97-AF65-F5344CB8AC3E}">
        <p14:creationId xmlns:p14="http://schemas.microsoft.com/office/powerpoint/2010/main" val="12951661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73" name="Rectangle 72">
            <a:extLst>
              <a:ext uri="{FF2B5EF4-FFF2-40B4-BE49-F238E27FC236}">
                <a16:creationId xmlns:a16="http://schemas.microsoft.com/office/drawing/2014/main" id="{6AD30037-67ED-4367-9BE0-45787510BF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See the source image">
            <a:extLst>
              <a:ext uri="{FF2B5EF4-FFF2-40B4-BE49-F238E27FC236}">
                <a16:creationId xmlns:a16="http://schemas.microsoft.com/office/drawing/2014/main" id="{ABA3A062-61FB-4C1F-8DF8-3EE1C959F66B}"/>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3583" r="-1" b="-1"/>
          <a:stretch/>
        </p:blipFill>
        <p:spPr bwMode="auto">
          <a:xfrm>
            <a:off x="6892924" y="10"/>
            <a:ext cx="5299077" cy="6857990"/>
          </a:xfrm>
          <a:custGeom>
            <a:avLst/>
            <a:gdLst/>
            <a:ahLst/>
            <a:cxnLst/>
            <a:rect l="l" t="t" r="r" b="b"/>
            <a:pathLst>
              <a:path w="5299077" h="6858000">
                <a:moveTo>
                  <a:pt x="836871" y="0"/>
                </a:moveTo>
                <a:lnTo>
                  <a:pt x="5299077" y="0"/>
                </a:lnTo>
                <a:lnTo>
                  <a:pt x="5299077" y="6858000"/>
                </a:lnTo>
                <a:lnTo>
                  <a:pt x="1911312" y="6858000"/>
                </a:lnTo>
                <a:lnTo>
                  <a:pt x="0" y="5333999"/>
                </a:lnTo>
                <a:close/>
              </a:path>
            </a:pathLst>
          </a:custGeom>
          <a:noFill/>
          <a:extLst>
            <a:ext uri="{909E8E84-426E-40DD-AFC4-6F175D3DCCD1}">
              <a14:hiddenFill xmlns:a14="http://schemas.microsoft.com/office/drawing/2010/main">
                <a:solidFill>
                  <a:srgbClr val="FFFFFF"/>
                </a:solidFill>
              </a14:hiddenFill>
            </a:ext>
          </a:extLst>
        </p:spPr>
      </p:pic>
      <p:grpSp>
        <p:nvGrpSpPr>
          <p:cNvPr id="75" name="Group 74">
            <a:extLst>
              <a:ext uri="{FF2B5EF4-FFF2-40B4-BE49-F238E27FC236}">
                <a16:creationId xmlns:a16="http://schemas.microsoft.com/office/drawing/2014/main" id="{50841A4E-5BC1-44B4-83CF-D524E8AEAD6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32760" y="0"/>
            <a:ext cx="2436813" cy="6858001"/>
            <a:chOff x="1320800" y="0"/>
            <a:chExt cx="2436813" cy="6858001"/>
          </a:xfrm>
        </p:grpSpPr>
        <p:sp>
          <p:nvSpPr>
            <p:cNvPr id="76" name="Freeform 6">
              <a:extLst>
                <a:ext uri="{FF2B5EF4-FFF2-40B4-BE49-F238E27FC236}">
                  <a16:creationId xmlns:a16="http://schemas.microsoft.com/office/drawing/2014/main" id="{BF371BCC-8954-44E2-8C4F-29DC188727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77" name="Freeform 7">
              <a:extLst>
                <a:ext uri="{FF2B5EF4-FFF2-40B4-BE49-F238E27FC236}">
                  <a16:creationId xmlns:a16="http://schemas.microsoft.com/office/drawing/2014/main" id="{CD3505BE-B420-41C5-BE34-3E7652D37A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78" name="Freeform 8">
              <a:extLst>
                <a:ext uri="{FF2B5EF4-FFF2-40B4-BE49-F238E27FC236}">
                  <a16:creationId xmlns:a16="http://schemas.microsoft.com/office/drawing/2014/main" id="{4B68A05B-A78B-4D59-8CF9-1900731A21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79" name="Freeform 9">
              <a:extLst>
                <a:ext uri="{FF2B5EF4-FFF2-40B4-BE49-F238E27FC236}">
                  <a16:creationId xmlns:a16="http://schemas.microsoft.com/office/drawing/2014/main" id="{84D57A01-C112-4FF2-B5ED-0B762AAD9C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80" name="Freeform 10">
              <a:extLst>
                <a:ext uri="{FF2B5EF4-FFF2-40B4-BE49-F238E27FC236}">
                  <a16:creationId xmlns:a16="http://schemas.microsoft.com/office/drawing/2014/main" id="{6CCCCDF1-5D4F-4CA1-8400-DFBB96BB01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81" name="Freeform 11">
              <a:extLst>
                <a:ext uri="{FF2B5EF4-FFF2-40B4-BE49-F238E27FC236}">
                  <a16:creationId xmlns:a16="http://schemas.microsoft.com/office/drawing/2014/main" id="{20A090B2-5344-43CD-BC70-A6D44F15E8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1">
            <a:extLst>
              <a:ext uri="{FF2B5EF4-FFF2-40B4-BE49-F238E27FC236}">
                <a16:creationId xmlns:a16="http://schemas.microsoft.com/office/drawing/2014/main" id="{F03DFDB4-E054-4648-9135-BD676D0761AA}"/>
              </a:ext>
            </a:extLst>
          </p:cNvPr>
          <p:cNvSpPr>
            <a:spLocks noGrp="1"/>
          </p:cNvSpPr>
          <p:nvPr>
            <p:ph type="title"/>
          </p:nvPr>
        </p:nvSpPr>
        <p:spPr>
          <a:xfrm>
            <a:off x="972080" y="685800"/>
            <a:ext cx="5260680" cy="1752599"/>
          </a:xfrm>
        </p:spPr>
        <p:txBody>
          <a:bodyPr>
            <a:normAutofit/>
          </a:bodyPr>
          <a:lstStyle/>
          <a:p>
            <a:pPr algn="l"/>
            <a:r>
              <a:rPr lang="en-US" dirty="0">
                <a:latin typeface="Britannic Bold" panose="020B0903060703020204" pitchFamily="34" charset="0"/>
              </a:rPr>
              <a:t>The Cast (WWWWWH)</a:t>
            </a:r>
          </a:p>
        </p:txBody>
      </p:sp>
      <p:sp>
        <p:nvSpPr>
          <p:cNvPr id="2054" name="Content Placeholder 2053">
            <a:extLst>
              <a:ext uri="{FF2B5EF4-FFF2-40B4-BE49-F238E27FC236}">
                <a16:creationId xmlns:a16="http://schemas.microsoft.com/office/drawing/2014/main" id="{D35579F1-9416-4A46-9D76-B3B156035B95}"/>
              </a:ext>
            </a:extLst>
          </p:cNvPr>
          <p:cNvSpPr>
            <a:spLocks noGrp="1"/>
          </p:cNvSpPr>
          <p:nvPr>
            <p:ph idx="1"/>
          </p:nvPr>
        </p:nvSpPr>
        <p:spPr>
          <a:xfrm>
            <a:off x="643468" y="2666999"/>
            <a:ext cx="5260680" cy="3124201"/>
          </a:xfrm>
        </p:spPr>
        <p:txBody>
          <a:bodyPr>
            <a:noAutofit/>
          </a:bodyPr>
          <a:lstStyle/>
          <a:p>
            <a:pPr>
              <a:buFont typeface="Wingdings" panose="05000000000000000000" pitchFamily="2" charset="2"/>
              <a:buChar char="Ø"/>
            </a:pPr>
            <a:endParaRPr lang="en-US" sz="4800" dirty="0">
              <a:solidFill>
                <a:srgbClr val="FF0000"/>
              </a:solidFill>
            </a:endParaRPr>
          </a:p>
          <a:p>
            <a:pPr>
              <a:buFont typeface="Wingdings" panose="05000000000000000000" pitchFamily="2" charset="2"/>
              <a:buChar char="Ø"/>
            </a:pPr>
            <a:r>
              <a:rPr lang="en-US" sz="4800" dirty="0">
                <a:solidFill>
                  <a:srgbClr val="FF0000"/>
                </a:solidFill>
              </a:rPr>
              <a:t>Jonah</a:t>
            </a:r>
          </a:p>
          <a:p>
            <a:pPr>
              <a:buFont typeface="Wingdings" panose="05000000000000000000" pitchFamily="2" charset="2"/>
              <a:buChar char="Ø"/>
            </a:pPr>
            <a:r>
              <a:rPr lang="en-US" sz="4800" dirty="0">
                <a:solidFill>
                  <a:srgbClr val="FF0000"/>
                </a:solidFill>
              </a:rPr>
              <a:t>Jeroboam II</a:t>
            </a:r>
          </a:p>
          <a:p>
            <a:pPr>
              <a:buFont typeface="Wingdings" panose="05000000000000000000" pitchFamily="2" charset="2"/>
              <a:buChar char="Ø"/>
            </a:pPr>
            <a:r>
              <a:rPr lang="en-US" sz="4800" dirty="0"/>
              <a:t>The Sailors </a:t>
            </a:r>
          </a:p>
          <a:p>
            <a:pPr>
              <a:buFont typeface="Wingdings" panose="05000000000000000000" pitchFamily="2" charset="2"/>
              <a:buChar char="Ø"/>
            </a:pPr>
            <a:r>
              <a:rPr lang="en-US" sz="4800" dirty="0"/>
              <a:t>Nineveh</a:t>
            </a:r>
          </a:p>
          <a:p>
            <a:pPr marL="0" indent="0">
              <a:buNone/>
            </a:pPr>
            <a:endParaRPr lang="en-US" sz="4800" dirty="0"/>
          </a:p>
        </p:txBody>
      </p:sp>
    </p:spTree>
    <p:extLst>
      <p:ext uri="{BB962C8B-B14F-4D97-AF65-F5344CB8AC3E}">
        <p14:creationId xmlns:p14="http://schemas.microsoft.com/office/powerpoint/2010/main" val="1766140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73" name="Rectangle 72">
            <a:extLst>
              <a:ext uri="{FF2B5EF4-FFF2-40B4-BE49-F238E27FC236}">
                <a16:creationId xmlns:a16="http://schemas.microsoft.com/office/drawing/2014/main" id="{6AD30037-67ED-4367-9BE0-45787510BF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See the source image">
            <a:extLst>
              <a:ext uri="{FF2B5EF4-FFF2-40B4-BE49-F238E27FC236}">
                <a16:creationId xmlns:a16="http://schemas.microsoft.com/office/drawing/2014/main" id="{ABA3A062-61FB-4C1F-8DF8-3EE1C959F66B}"/>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3583" r="-1" b="-1"/>
          <a:stretch/>
        </p:blipFill>
        <p:spPr bwMode="auto">
          <a:xfrm>
            <a:off x="6892924" y="10"/>
            <a:ext cx="5299077" cy="6857990"/>
          </a:xfrm>
          <a:custGeom>
            <a:avLst/>
            <a:gdLst/>
            <a:ahLst/>
            <a:cxnLst/>
            <a:rect l="l" t="t" r="r" b="b"/>
            <a:pathLst>
              <a:path w="5299077" h="6858000">
                <a:moveTo>
                  <a:pt x="836871" y="0"/>
                </a:moveTo>
                <a:lnTo>
                  <a:pt x="5299077" y="0"/>
                </a:lnTo>
                <a:lnTo>
                  <a:pt x="5299077" y="6858000"/>
                </a:lnTo>
                <a:lnTo>
                  <a:pt x="1911312" y="6858000"/>
                </a:lnTo>
                <a:lnTo>
                  <a:pt x="0" y="5333999"/>
                </a:lnTo>
                <a:close/>
              </a:path>
            </a:pathLst>
          </a:custGeom>
          <a:noFill/>
          <a:extLst>
            <a:ext uri="{909E8E84-426E-40DD-AFC4-6F175D3DCCD1}">
              <a14:hiddenFill xmlns:a14="http://schemas.microsoft.com/office/drawing/2010/main">
                <a:solidFill>
                  <a:srgbClr val="FFFFFF"/>
                </a:solidFill>
              </a14:hiddenFill>
            </a:ext>
          </a:extLst>
        </p:spPr>
      </p:pic>
      <p:grpSp>
        <p:nvGrpSpPr>
          <p:cNvPr id="75" name="Group 74">
            <a:extLst>
              <a:ext uri="{FF2B5EF4-FFF2-40B4-BE49-F238E27FC236}">
                <a16:creationId xmlns:a16="http://schemas.microsoft.com/office/drawing/2014/main" id="{50841A4E-5BC1-44B4-83CF-D524E8AEAD6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32760" y="0"/>
            <a:ext cx="2436813" cy="6858001"/>
            <a:chOff x="1320800" y="0"/>
            <a:chExt cx="2436813" cy="6858001"/>
          </a:xfrm>
        </p:grpSpPr>
        <p:sp>
          <p:nvSpPr>
            <p:cNvPr id="76" name="Freeform 6">
              <a:extLst>
                <a:ext uri="{FF2B5EF4-FFF2-40B4-BE49-F238E27FC236}">
                  <a16:creationId xmlns:a16="http://schemas.microsoft.com/office/drawing/2014/main" id="{BF371BCC-8954-44E2-8C4F-29DC188727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77" name="Freeform 7">
              <a:extLst>
                <a:ext uri="{FF2B5EF4-FFF2-40B4-BE49-F238E27FC236}">
                  <a16:creationId xmlns:a16="http://schemas.microsoft.com/office/drawing/2014/main" id="{CD3505BE-B420-41C5-BE34-3E7652D37A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78" name="Freeform 8">
              <a:extLst>
                <a:ext uri="{FF2B5EF4-FFF2-40B4-BE49-F238E27FC236}">
                  <a16:creationId xmlns:a16="http://schemas.microsoft.com/office/drawing/2014/main" id="{4B68A05B-A78B-4D59-8CF9-1900731A21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79" name="Freeform 9">
              <a:extLst>
                <a:ext uri="{FF2B5EF4-FFF2-40B4-BE49-F238E27FC236}">
                  <a16:creationId xmlns:a16="http://schemas.microsoft.com/office/drawing/2014/main" id="{84D57A01-C112-4FF2-B5ED-0B762AAD9C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80" name="Freeform 10">
              <a:extLst>
                <a:ext uri="{FF2B5EF4-FFF2-40B4-BE49-F238E27FC236}">
                  <a16:creationId xmlns:a16="http://schemas.microsoft.com/office/drawing/2014/main" id="{6CCCCDF1-5D4F-4CA1-8400-DFBB96BB01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81" name="Freeform 11">
              <a:extLst>
                <a:ext uri="{FF2B5EF4-FFF2-40B4-BE49-F238E27FC236}">
                  <a16:creationId xmlns:a16="http://schemas.microsoft.com/office/drawing/2014/main" id="{20A090B2-5344-43CD-BC70-A6D44F15E8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1">
            <a:extLst>
              <a:ext uri="{FF2B5EF4-FFF2-40B4-BE49-F238E27FC236}">
                <a16:creationId xmlns:a16="http://schemas.microsoft.com/office/drawing/2014/main" id="{F03DFDB4-E054-4648-9135-BD676D0761AA}"/>
              </a:ext>
            </a:extLst>
          </p:cNvPr>
          <p:cNvSpPr>
            <a:spLocks noGrp="1"/>
          </p:cNvSpPr>
          <p:nvPr>
            <p:ph type="title"/>
          </p:nvPr>
        </p:nvSpPr>
        <p:spPr>
          <a:xfrm>
            <a:off x="972080" y="685800"/>
            <a:ext cx="5260680" cy="1752599"/>
          </a:xfrm>
        </p:spPr>
        <p:txBody>
          <a:bodyPr>
            <a:normAutofit/>
          </a:bodyPr>
          <a:lstStyle/>
          <a:p>
            <a:pPr algn="l"/>
            <a:r>
              <a:rPr lang="en-US" dirty="0">
                <a:latin typeface="Britannic Bold" panose="020B0903060703020204" pitchFamily="34" charset="0"/>
              </a:rPr>
              <a:t>The Cast (WWWWWH)</a:t>
            </a:r>
          </a:p>
        </p:txBody>
      </p:sp>
      <p:sp>
        <p:nvSpPr>
          <p:cNvPr id="2054" name="Content Placeholder 2053">
            <a:extLst>
              <a:ext uri="{FF2B5EF4-FFF2-40B4-BE49-F238E27FC236}">
                <a16:creationId xmlns:a16="http://schemas.microsoft.com/office/drawing/2014/main" id="{D35579F1-9416-4A46-9D76-B3B156035B95}"/>
              </a:ext>
            </a:extLst>
          </p:cNvPr>
          <p:cNvSpPr>
            <a:spLocks noGrp="1"/>
          </p:cNvSpPr>
          <p:nvPr>
            <p:ph idx="1"/>
          </p:nvPr>
        </p:nvSpPr>
        <p:spPr>
          <a:xfrm>
            <a:off x="643468" y="2666999"/>
            <a:ext cx="5260680" cy="3124201"/>
          </a:xfrm>
        </p:spPr>
        <p:txBody>
          <a:bodyPr>
            <a:noAutofit/>
          </a:bodyPr>
          <a:lstStyle/>
          <a:p>
            <a:pPr>
              <a:buFont typeface="Wingdings" panose="05000000000000000000" pitchFamily="2" charset="2"/>
              <a:buChar char="Ø"/>
            </a:pPr>
            <a:endParaRPr lang="en-US" sz="4800" dirty="0">
              <a:solidFill>
                <a:srgbClr val="FF0000"/>
              </a:solidFill>
            </a:endParaRPr>
          </a:p>
          <a:p>
            <a:pPr>
              <a:buFont typeface="Wingdings" panose="05000000000000000000" pitchFamily="2" charset="2"/>
              <a:buChar char="Ø"/>
            </a:pPr>
            <a:r>
              <a:rPr lang="en-US" sz="4800" dirty="0">
                <a:solidFill>
                  <a:srgbClr val="FF0000"/>
                </a:solidFill>
              </a:rPr>
              <a:t>Jonah</a:t>
            </a:r>
          </a:p>
          <a:p>
            <a:pPr>
              <a:buFont typeface="Wingdings" panose="05000000000000000000" pitchFamily="2" charset="2"/>
              <a:buChar char="Ø"/>
            </a:pPr>
            <a:r>
              <a:rPr lang="en-US" sz="4800" dirty="0">
                <a:solidFill>
                  <a:srgbClr val="FF0000"/>
                </a:solidFill>
              </a:rPr>
              <a:t>Jeroboam II</a:t>
            </a:r>
          </a:p>
          <a:p>
            <a:pPr>
              <a:buFont typeface="Wingdings" panose="05000000000000000000" pitchFamily="2" charset="2"/>
              <a:buChar char="Ø"/>
            </a:pPr>
            <a:r>
              <a:rPr lang="en-US" sz="4800" dirty="0">
                <a:solidFill>
                  <a:srgbClr val="FF0000"/>
                </a:solidFill>
              </a:rPr>
              <a:t>The Sailors </a:t>
            </a:r>
          </a:p>
          <a:p>
            <a:pPr>
              <a:buFont typeface="Wingdings" panose="05000000000000000000" pitchFamily="2" charset="2"/>
              <a:buChar char="Ø"/>
            </a:pPr>
            <a:r>
              <a:rPr lang="en-US" sz="4800" dirty="0">
                <a:solidFill>
                  <a:srgbClr val="FF0000"/>
                </a:solidFill>
              </a:rPr>
              <a:t>Nineveh</a:t>
            </a:r>
          </a:p>
          <a:p>
            <a:pPr marL="0" indent="0">
              <a:buNone/>
            </a:pPr>
            <a:endParaRPr lang="en-US" sz="4800" dirty="0"/>
          </a:p>
        </p:txBody>
      </p:sp>
    </p:spTree>
    <p:extLst>
      <p:ext uri="{BB962C8B-B14F-4D97-AF65-F5344CB8AC3E}">
        <p14:creationId xmlns:p14="http://schemas.microsoft.com/office/powerpoint/2010/main" val="35837048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pic>
        <p:nvPicPr>
          <p:cNvPr id="1028" name="Picture 4" descr="See the source image">
            <a:extLst>
              <a:ext uri="{FF2B5EF4-FFF2-40B4-BE49-F238E27FC236}">
                <a16:creationId xmlns:a16="http://schemas.microsoft.com/office/drawing/2014/main" id="{363E317C-3F91-47A2-A510-7B2DB7B927AD}"/>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5063"/>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25485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8C31F5DF-2645-48F7-83C4-2276342EEEA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0812" y="0"/>
            <a:ext cx="2436813" cy="6858001"/>
            <a:chOff x="1320800" y="0"/>
            <a:chExt cx="2436813" cy="6858001"/>
          </a:xfrm>
        </p:grpSpPr>
        <p:sp>
          <p:nvSpPr>
            <p:cNvPr id="11" name="Freeform 6">
              <a:extLst>
                <a:ext uri="{FF2B5EF4-FFF2-40B4-BE49-F238E27FC236}">
                  <a16:creationId xmlns:a16="http://schemas.microsoft.com/office/drawing/2014/main" id="{7DE0C5A5-5BE5-42E4-A225-04D63AD48A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2" name="Freeform 7">
              <a:extLst>
                <a:ext uri="{FF2B5EF4-FFF2-40B4-BE49-F238E27FC236}">
                  <a16:creationId xmlns:a16="http://schemas.microsoft.com/office/drawing/2014/main" id="{CD80ACAA-0029-45CA-870D-92DAC51C33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3" name="Freeform 8">
              <a:extLst>
                <a:ext uri="{FF2B5EF4-FFF2-40B4-BE49-F238E27FC236}">
                  <a16:creationId xmlns:a16="http://schemas.microsoft.com/office/drawing/2014/main" id="{5F3C54A7-24A0-4CC5-AACD-69AADD38BE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4" name="Freeform 9">
              <a:extLst>
                <a:ext uri="{FF2B5EF4-FFF2-40B4-BE49-F238E27FC236}">
                  <a16:creationId xmlns:a16="http://schemas.microsoft.com/office/drawing/2014/main" id="{4A1EA582-D051-4F66-936A-27D26BAE9A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5" name="Freeform 10">
              <a:extLst>
                <a:ext uri="{FF2B5EF4-FFF2-40B4-BE49-F238E27FC236}">
                  <a16:creationId xmlns:a16="http://schemas.microsoft.com/office/drawing/2014/main" id="{87055DCE-2AA4-4FA4-AF97-F349A7E17B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6" name="Freeform 11">
              <a:extLst>
                <a:ext uri="{FF2B5EF4-FFF2-40B4-BE49-F238E27FC236}">
                  <a16:creationId xmlns:a16="http://schemas.microsoft.com/office/drawing/2014/main" id="{3633B356-B015-4249-9366-A1EA70ED4B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useBgFill="1">
        <p:nvSpPr>
          <p:cNvPr id="18" name="Rectangle 17">
            <a:extLst>
              <a:ext uri="{FF2B5EF4-FFF2-40B4-BE49-F238E27FC236}">
                <a16:creationId xmlns:a16="http://schemas.microsoft.com/office/drawing/2014/main" id="{F032D231-5E5B-4134-9E22-35E3482571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4E13C8D6-DDD4-485F-B378-DE178A5F23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62272"/>
          </a:xfrm>
          <a:prstGeom prst="rect">
            <a:avLst/>
          </a:prstGeom>
          <a:solidFill>
            <a:schemeClr val="bg2"/>
          </a:solidFill>
          <a:ln>
            <a:noFill/>
          </a:ln>
          <a:effectLst>
            <a:innerShdw blurRad="63500" dist="38100" dir="5400000">
              <a:prstClr val="black">
                <a:alpha val="35000"/>
              </a:prstClr>
            </a:innerShdw>
          </a:effectLst>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p>
        </p:txBody>
      </p:sp>
      <p:sp useBgFill="1">
        <p:nvSpPr>
          <p:cNvPr id="22" name="Rectangle 21">
            <a:extLst>
              <a:ext uri="{FF2B5EF4-FFF2-40B4-BE49-F238E27FC236}">
                <a16:creationId xmlns:a16="http://schemas.microsoft.com/office/drawing/2014/main" id="{E12B164F-3433-443C-B39F-F7768BCFA4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62272"/>
            <a:ext cx="12192000" cy="22957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690852" y="4907604"/>
            <a:ext cx="9812171" cy="1021404"/>
          </a:xfrm>
          <a:prstGeom prst="rect">
            <a:avLst/>
          </a:prstGeom>
        </p:spPr>
        <p:txBody>
          <a:bodyPr vert="horz" lIns="91440" tIns="45720" rIns="91440" bIns="45720" rtlCol="0" anchor="ctr">
            <a:normAutofit/>
          </a:bodyPr>
          <a:lstStyle/>
          <a:p>
            <a:pPr>
              <a:spcBef>
                <a:spcPct val="0"/>
              </a:spcBef>
              <a:spcAft>
                <a:spcPts val="600"/>
              </a:spcAft>
            </a:pPr>
            <a:r>
              <a:rPr lang="en-US" sz="4000" b="1" dirty="0">
                <a:ln w="3175" cmpd="sng">
                  <a:noFill/>
                </a:ln>
                <a:latin typeface="+mj-lt"/>
                <a:ea typeface="+mj-ea"/>
                <a:cs typeface="+mj-cs"/>
              </a:rPr>
              <a:t>Set in the reign of Jeroboam II </a:t>
            </a:r>
          </a:p>
        </p:txBody>
      </p:sp>
      <p:sp>
        <p:nvSpPr>
          <p:cNvPr id="24" name="Freeform: Shape 23">
            <a:extLst>
              <a:ext uri="{FF2B5EF4-FFF2-40B4-BE49-F238E27FC236}">
                <a16:creationId xmlns:a16="http://schemas.microsoft.com/office/drawing/2014/main" id="{43407A08-3F45-46AE-95DF-CBD307FAF0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02973" y="4562273"/>
            <a:ext cx="570150" cy="838927"/>
          </a:xfrm>
          <a:custGeom>
            <a:avLst/>
            <a:gdLst>
              <a:gd name="connsiteX0" fmla="*/ 189758 w 570150"/>
              <a:gd name="connsiteY0" fmla="*/ 0 h 838927"/>
              <a:gd name="connsiteX1" fmla="*/ 570150 w 570150"/>
              <a:gd name="connsiteY1" fmla="*/ 0 h 838927"/>
              <a:gd name="connsiteX2" fmla="*/ 357188 w 570150"/>
              <a:gd name="connsiteY2" fmla="*/ 838927 h 838927"/>
              <a:gd name="connsiteX3" fmla="*/ 0 w 570150"/>
              <a:gd name="connsiteY3" fmla="*/ 748440 h 838927"/>
            </a:gdLst>
            <a:ahLst/>
            <a:cxnLst>
              <a:cxn ang="0">
                <a:pos x="connsiteX0" y="connsiteY0"/>
              </a:cxn>
              <a:cxn ang="0">
                <a:pos x="connsiteX1" y="connsiteY1"/>
              </a:cxn>
              <a:cxn ang="0">
                <a:pos x="connsiteX2" y="connsiteY2"/>
              </a:cxn>
              <a:cxn ang="0">
                <a:pos x="connsiteX3" y="connsiteY3"/>
              </a:cxn>
            </a:cxnLst>
            <a:rect l="l" t="t" r="r" b="b"/>
            <a:pathLst>
              <a:path w="570150" h="838927">
                <a:moveTo>
                  <a:pt x="189758" y="0"/>
                </a:moveTo>
                <a:lnTo>
                  <a:pt x="570150" y="0"/>
                </a:lnTo>
                <a:lnTo>
                  <a:pt x="357188" y="838927"/>
                </a:lnTo>
                <a:lnTo>
                  <a:pt x="0" y="748440"/>
                </a:lnTo>
                <a:close/>
              </a:path>
            </a:pathLst>
          </a:custGeom>
          <a:solidFill>
            <a:schemeClr val="accent1"/>
          </a:solidFill>
          <a:ln>
            <a:noFill/>
          </a:ln>
        </p:spPr>
      </p:sp>
      <p:sp>
        <p:nvSpPr>
          <p:cNvPr id="26" name="Freeform: Shape 25">
            <a:extLst>
              <a:ext uri="{FF2B5EF4-FFF2-40B4-BE49-F238E27FC236}">
                <a16:creationId xmlns:a16="http://schemas.microsoft.com/office/drawing/2014/main" id="{0337F5AF-6CDE-4596-8325-E647769B6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823" y="4562273"/>
            <a:ext cx="542134" cy="729389"/>
          </a:xfrm>
          <a:custGeom>
            <a:avLst/>
            <a:gdLst>
              <a:gd name="connsiteX0" fmla="*/ 161394 w 542134"/>
              <a:gd name="connsiteY0" fmla="*/ 0 h 729389"/>
              <a:gd name="connsiteX1" fmla="*/ 542134 w 542134"/>
              <a:gd name="connsiteY1" fmla="*/ 0 h 729389"/>
              <a:gd name="connsiteX2" fmla="*/ 357188 w 542134"/>
              <a:gd name="connsiteY2" fmla="*/ 729389 h 729389"/>
              <a:gd name="connsiteX3" fmla="*/ 347663 w 542134"/>
              <a:gd name="connsiteY3" fmla="*/ 724627 h 729389"/>
              <a:gd name="connsiteX4" fmla="*/ 0 w 542134"/>
              <a:gd name="connsiteY4" fmla="*/ 638902 h 7293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2134" h="729389">
                <a:moveTo>
                  <a:pt x="161394" y="0"/>
                </a:moveTo>
                <a:lnTo>
                  <a:pt x="542134" y="0"/>
                </a:lnTo>
                <a:lnTo>
                  <a:pt x="357188" y="729389"/>
                </a:lnTo>
                <a:lnTo>
                  <a:pt x="347663" y="724627"/>
                </a:lnTo>
                <a:lnTo>
                  <a:pt x="0" y="638902"/>
                </a:lnTo>
                <a:close/>
              </a:path>
            </a:pathLst>
          </a:custGeom>
          <a:solidFill>
            <a:schemeClr val="tx1">
              <a:lumMod val="65000"/>
              <a:lumOff val="35000"/>
            </a:schemeClr>
          </a:solidFill>
          <a:ln>
            <a:noFill/>
          </a:ln>
        </p:spPr>
      </p:sp>
      <p:cxnSp>
        <p:nvCxnSpPr>
          <p:cNvPr id="28" name="Straight Connector 27">
            <a:extLst>
              <a:ext uri="{FF2B5EF4-FFF2-40B4-BE49-F238E27FC236}">
                <a16:creationId xmlns:a16="http://schemas.microsoft.com/office/drawing/2014/main" id="{8DB14DEE-839A-4875-A7D4-C86309090E1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4562272"/>
            <a:ext cx="12192000"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0" name="Freeform: Shape 29">
            <a:extLst>
              <a:ext uri="{FF2B5EF4-FFF2-40B4-BE49-F238E27FC236}">
                <a16:creationId xmlns:a16="http://schemas.microsoft.com/office/drawing/2014/main" id="{8780E6FA-0245-4AB2-A2D6-C9D2B67715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823" y="5205936"/>
            <a:ext cx="1043453" cy="1655874"/>
          </a:xfrm>
          <a:custGeom>
            <a:avLst/>
            <a:gdLst>
              <a:gd name="connsiteX0" fmla="*/ 0 w 1043453"/>
              <a:gd name="connsiteY0" fmla="*/ 0 h 1655874"/>
              <a:gd name="connsiteX1" fmla="*/ 1043453 w 1043453"/>
              <a:gd name="connsiteY1" fmla="*/ 1655874 h 1655874"/>
              <a:gd name="connsiteX2" fmla="*/ 997337 w 1043453"/>
              <a:gd name="connsiteY2" fmla="*/ 1655874 h 1655874"/>
            </a:gdLst>
            <a:ahLst/>
            <a:cxnLst>
              <a:cxn ang="0">
                <a:pos x="connsiteX0" y="connsiteY0"/>
              </a:cxn>
              <a:cxn ang="0">
                <a:pos x="connsiteX1" y="connsiteY1"/>
              </a:cxn>
              <a:cxn ang="0">
                <a:pos x="connsiteX2" y="connsiteY2"/>
              </a:cxn>
            </a:cxnLst>
            <a:rect l="l" t="t" r="r" b="b"/>
            <a:pathLst>
              <a:path w="1043453" h="1655874">
                <a:moveTo>
                  <a:pt x="0" y="0"/>
                </a:moveTo>
                <a:lnTo>
                  <a:pt x="1043453" y="1655874"/>
                </a:lnTo>
                <a:lnTo>
                  <a:pt x="997337" y="1655874"/>
                </a:lnTo>
                <a:close/>
              </a:path>
            </a:pathLst>
          </a:custGeom>
          <a:solidFill>
            <a:schemeClr val="tx1">
              <a:lumMod val="85000"/>
              <a:lumOff val="15000"/>
            </a:schemeClr>
          </a:solidFill>
          <a:ln>
            <a:noFill/>
          </a:ln>
        </p:spPr>
      </p:sp>
      <p:sp>
        <p:nvSpPr>
          <p:cNvPr id="32" name="Freeform: Shape 31">
            <a:extLst>
              <a:ext uri="{FF2B5EF4-FFF2-40B4-BE49-F238E27FC236}">
                <a16:creationId xmlns:a16="http://schemas.microsoft.com/office/drawing/2014/main" id="{E10F61BE-E52F-42E7-8164-D6384D1353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07736" y="5315474"/>
            <a:ext cx="1233903" cy="1542526"/>
          </a:xfrm>
          <a:custGeom>
            <a:avLst/>
            <a:gdLst>
              <a:gd name="connsiteX0" fmla="*/ 0 w 1233903"/>
              <a:gd name="connsiteY0" fmla="*/ 0 h 1542526"/>
              <a:gd name="connsiteX1" fmla="*/ 1233903 w 1233903"/>
              <a:gd name="connsiteY1" fmla="*/ 1542526 h 1542526"/>
              <a:gd name="connsiteX2" fmla="*/ 1188051 w 1233903"/>
              <a:gd name="connsiteY2" fmla="*/ 1542526 h 1542526"/>
            </a:gdLst>
            <a:ahLst/>
            <a:cxnLst>
              <a:cxn ang="0">
                <a:pos x="connsiteX0" y="connsiteY0"/>
              </a:cxn>
              <a:cxn ang="0">
                <a:pos x="connsiteX1" y="connsiteY1"/>
              </a:cxn>
              <a:cxn ang="0">
                <a:pos x="connsiteX2" y="connsiteY2"/>
              </a:cxn>
            </a:cxnLst>
            <a:rect l="l" t="t" r="r" b="b"/>
            <a:pathLst>
              <a:path w="1233903" h="1542526">
                <a:moveTo>
                  <a:pt x="0" y="0"/>
                </a:moveTo>
                <a:lnTo>
                  <a:pt x="1233903" y="1542526"/>
                </a:lnTo>
                <a:lnTo>
                  <a:pt x="1188051" y="1542526"/>
                </a:lnTo>
                <a:close/>
              </a:path>
            </a:pathLst>
          </a:custGeom>
          <a:solidFill>
            <a:schemeClr val="accent1">
              <a:lumMod val="50000"/>
            </a:schemeClr>
          </a:solidFill>
          <a:ln>
            <a:noFill/>
          </a:ln>
        </p:spPr>
      </p:sp>
      <p:sp>
        <p:nvSpPr>
          <p:cNvPr id="34" name="Freeform: Shape 33">
            <a:extLst>
              <a:ext uri="{FF2B5EF4-FFF2-40B4-BE49-F238E27FC236}">
                <a16:creationId xmlns:a16="http://schemas.microsoft.com/office/drawing/2014/main" id="{01C28F74-BEF2-4BD5-A0DE-58A9808BA0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02973" y="5310711"/>
            <a:ext cx="1863872" cy="1547289"/>
          </a:xfrm>
          <a:custGeom>
            <a:avLst/>
            <a:gdLst>
              <a:gd name="connsiteX0" fmla="*/ 0 w 1863872"/>
              <a:gd name="connsiteY0" fmla="*/ 0 h 1547289"/>
              <a:gd name="connsiteX1" fmla="*/ 357188 w 1863872"/>
              <a:gd name="connsiteY1" fmla="*/ 90488 h 1547289"/>
              <a:gd name="connsiteX2" fmla="*/ 1863872 w 1863872"/>
              <a:gd name="connsiteY2" fmla="*/ 1547289 h 1547289"/>
              <a:gd name="connsiteX3" fmla="*/ 1238666 w 1863872"/>
              <a:gd name="connsiteY3" fmla="*/ 1547289 h 1547289"/>
              <a:gd name="connsiteX4" fmla="*/ 4763 w 1863872"/>
              <a:gd name="connsiteY4" fmla="*/ 4763 h 15472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63872" h="1547289">
                <a:moveTo>
                  <a:pt x="0" y="0"/>
                </a:moveTo>
                <a:lnTo>
                  <a:pt x="357188" y="90488"/>
                </a:lnTo>
                <a:lnTo>
                  <a:pt x="1863872" y="1547289"/>
                </a:lnTo>
                <a:lnTo>
                  <a:pt x="1238666" y="1547289"/>
                </a:lnTo>
                <a:lnTo>
                  <a:pt x="4763" y="4763"/>
                </a:lnTo>
                <a:close/>
              </a:path>
            </a:pathLst>
          </a:custGeom>
          <a:solidFill>
            <a:schemeClr val="accent1">
              <a:lumMod val="75000"/>
            </a:schemeClr>
          </a:solidFill>
          <a:ln>
            <a:noFill/>
          </a:ln>
        </p:spPr>
      </p:sp>
      <p:sp>
        <p:nvSpPr>
          <p:cNvPr id="36" name="Freeform: Shape 35">
            <a:extLst>
              <a:ext uri="{FF2B5EF4-FFF2-40B4-BE49-F238E27FC236}">
                <a16:creationId xmlns:a16="http://schemas.microsoft.com/office/drawing/2014/main" id="{2B52701D-C4F5-43F0-909F-5B1CA2DC4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823" y="5201174"/>
            <a:ext cx="1561206" cy="1656826"/>
          </a:xfrm>
          <a:custGeom>
            <a:avLst/>
            <a:gdLst>
              <a:gd name="connsiteX0" fmla="*/ 0 w 1561206"/>
              <a:gd name="connsiteY0" fmla="*/ 0 h 1656826"/>
              <a:gd name="connsiteX1" fmla="*/ 357188 w 1561206"/>
              <a:gd name="connsiteY1" fmla="*/ 90488 h 1656826"/>
              <a:gd name="connsiteX2" fmla="*/ 361950 w 1561206"/>
              <a:gd name="connsiteY2" fmla="*/ 95250 h 1656826"/>
              <a:gd name="connsiteX3" fmla="*/ 419100 w 1561206"/>
              <a:gd name="connsiteY3" fmla="*/ 176213 h 1656826"/>
              <a:gd name="connsiteX4" fmla="*/ 1561206 w 1561206"/>
              <a:gd name="connsiteY4" fmla="*/ 1656826 h 1656826"/>
              <a:gd name="connsiteX5" fmla="*/ 1041052 w 1561206"/>
              <a:gd name="connsiteY5" fmla="*/ 1656826 h 1656826"/>
              <a:gd name="connsiteX6" fmla="*/ 0 w 1561206"/>
              <a:gd name="connsiteY6" fmla="*/ 4763 h 1656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61206" h="1656826">
                <a:moveTo>
                  <a:pt x="0" y="0"/>
                </a:moveTo>
                <a:lnTo>
                  <a:pt x="357188" y="90488"/>
                </a:lnTo>
                <a:lnTo>
                  <a:pt x="361950" y="95250"/>
                </a:lnTo>
                <a:lnTo>
                  <a:pt x="419100" y="176213"/>
                </a:lnTo>
                <a:lnTo>
                  <a:pt x="1561206" y="1656826"/>
                </a:lnTo>
                <a:lnTo>
                  <a:pt x="1041052" y="1656826"/>
                </a:lnTo>
                <a:lnTo>
                  <a:pt x="0" y="4763"/>
                </a:lnTo>
                <a:close/>
              </a:path>
            </a:pathLst>
          </a:custGeom>
          <a:solidFill>
            <a:schemeClr val="tx1">
              <a:lumMod val="75000"/>
              <a:lumOff val="25000"/>
            </a:schemeClr>
          </a:solidFill>
          <a:ln>
            <a:noFill/>
          </a:ln>
        </p:spPr>
      </p:sp>
      <p:graphicFrame>
        <p:nvGraphicFramePr>
          <p:cNvPr id="2" name="Diagram 1">
            <a:extLst>
              <a:ext uri="{FF2B5EF4-FFF2-40B4-BE49-F238E27FC236}">
                <a16:creationId xmlns:a16="http://schemas.microsoft.com/office/drawing/2014/main" id="{CA42F223-871E-4387-A088-FD6EE3F2DF90}"/>
              </a:ext>
            </a:extLst>
          </p:cNvPr>
          <p:cNvGraphicFramePr/>
          <p:nvPr>
            <p:extLst>
              <p:ext uri="{D42A27DB-BD31-4B8C-83A1-F6EECF244321}">
                <p14:modId xmlns:p14="http://schemas.microsoft.com/office/powerpoint/2010/main" val="3840689246"/>
              </p:ext>
            </p:extLst>
          </p:nvPr>
        </p:nvGraphicFramePr>
        <p:xfrm>
          <a:off x="1018381" y="652158"/>
          <a:ext cx="10018712" cy="35226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 name="Arrow: Up 2">
            <a:extLst>
              <a:ext uri="{FF2B5EF4-FFF2-40B4-BE49-F238E27FC236}">
                <a16:creationId xmlns:a16="http://schemas.microsoft.com/office/drawing/2014/main" id="{020A074F-CB41-4B48-A2D8-6B62BC17143C}"/>
              </a:ext>
            </a:extLst>
          </p:cNvPr>
          <p:cNvSpPr/>
          <p:nvPr/>
        </p:nvSpPr>
        <p:spPr>
          <a:xfrm>
            <a:off x="5737860" y="3623310"/>
            <a:ext cx="720090" cy="13716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914652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AA05D-F54E-4275-8D66-3307628D771F}"/>
              </a:ext>
            </a:extLst>
          </p:cNvPr>
          <p:cNvSpPr>
            <a:spLocks noGrp="1"/>
          </p:cNvSpPr>
          <p:nvPr>
            <p:ph type="title"/>
          </p:nvPr>
        </p:nvSpPr>
        <p:spPr/>
        <p:txBody>
          <a:bodyPr/>
          <a:lstStyle/>
          <a:p>
            <a:r>
              <a:rPr lang="en-US" dirty="0"/>
              <a:t>Book of Jonah Breakdown</a:t>
            </a:r>
          </a:p>
        </p:txBody>
      </p:sp>
      <p:sp>
        <p:nvSpPr>
          <p:cNvPr id="3" name="Content Placeholder 2">
            <a:extLst>
              <a:ext uri="{FF2B5EF4-FFF2-40B4-BE49-F238E27FC236}">
                <a16:creationId xmlns:a16="http://schemas.microsoft.com/office/drawing/2014/main" id="{3FE8D873-B4D1-4113-932D-BC2B13CB5B18}"/>
              </a:ext>
            </a:extLst>
          </p:cNvPr>
          <p:cNvSpPr>
            <a:spLocks noGrp="1"/>
          </p:cNvSpPr>
          <p:nvPr>
            <p:ph idx="1"/>
          </p:nvPr>
        </p:nvSpPr>
        <p:spPr/>
        <p:txBody>
          <a:bodyPr/>
          <a:lstStyle/>
          <a:p>
            <a:r>
              <a:rPr lang="en-US" b="1" dirty="0"/>
              <a:t>Chapter 1:  non-Israelite sailors (true worship of God)</a:t>
            </a:r>
          </a:p>
          <a:p>
            <a:r>
              <a:rPr lang="en-US" b="1" dirty="0"/>
              <a:t>Chapter 2:  Jonah’s prayer (sort of)</a:t>
            </a:r>
          </a:p>
          <a:p>
            <a:r>
              <a:rPr lang="en-US" b="1" dirty="0"/>
              <a:t>Chapter 3:  non-Israelite Ninevites (true worship of God)</a:t>
            </a:r>
          </a:p>
          <a:p>
            <a:r>
              <a:rPr lang="en-US" b="1" dirty="0"/>
              <a:t>Chapter 4:  Jonah’s prayer (sort of)</a:t>
            </a:r>
          </a:p>
        </p:txBody>
      </p:sp>
    </p:spTree>
    <p:extLst>
      <p:ext uri="{BB962C8B-B14F-4D97-AF65-F5344CB8AC3E}">
        <p14:creationId xmlns:p14="http://schemas.microsoft.com/office/powerpoint/2010/main" val="23079672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2FC199-F8F0-4C93-942C-B4783D5462E4}"/>
              </a:ext>
            </a:extLst>
          </p:cNvPr>
          <p:cNvSpPr>
            <a:spLocks noGrp="1"/>
          </p:cNvSpPr>
          <p:nvPr>
            <p:ph type="title"/>
          </p:nvPr>
        </p:nvSpPr>
        <p:spPr/>
        <p:txBody>
          <a:bodyPr/>
          <a:lstStyle/>
          <a:p>
            <a:r>
              <a:rPr lang="en-US" b="1" dirty="0"/>
              <a:t>Matthew 12:38-41 (</a:t>
            </a:r>
            <a:r>
              <a:rPr lang="en-US" dirty="0"/>
              <a:t>The Desire for Signs)</a:t>
            </a:r>
            <a:br>
              <a:rPr lang="en-US" dirty="0"/>
            </a:br>
            <a:endParaRPr lang="en-US" b="1" dirty="0"/>
          </a:p>
        </p:txBody>
      </p:sp>
      <p:sp>
        <p:nvSpPr>
          <p:cNvPr id="3" name="Content Placeholder 2">
            <a:extLst>
              <a:ext uri="{FF2B5EF4-FFF2-40B4-BE49-F238E27FC236}">
                <a16:creationId xmlns:a16="http://schemas.microsoft.com/office/drawing/2014/main" id="{87968A52-FF62-435D-98DB-99466DABB135}"/>
              </a:ext>
            </a:extLst>
          </p:cNvPr>
          <p:cNvSpPr>
            <a:spLocks noGrp="1"/>
          </p:cNvSpPr>
          <p:nvPr>
            <p:ph idx="1"/>
          </p:nvPr>
        </p:nvSpPr>
        <p:spPr/>
        <p:txBody>
          <a:bodyPr>
            <a:normAutofit lnSpcReduction="10000"/>
          </a:bodyPr>
          <a:lstStyle/>
          <a:p>
            <a:pPr marL="0" indent="0" algn="just">
              <a:buNone/>
            </a:pPr>
            <a:r>
              <a:rPr lang="en-US" b="1" dirty="0"/>
              <a:t>38 Then some of the scribes and Pharisees said to Him, “Teacher, we want to see a sign from You.” 39 But He answered and said to them, “An evil and adulterous generation craves a sign; and so no sign will be given to it except the sign of Jonah the prophet; 40 for just as Jonah was in the stomach of the sea monster for three days and three nights, so will the Son of Man be in the heart of the earth for three days and three nights. 41 The men of Nineveh will stand up with this generation at the judgment, and will condemn it because they repented at the preaching of Jonah; and behold, something greater than Jonah is here.</a:t>
            </a:r>
          </a:p>
        </p:txBody>
      </p:sp>
    </p:spTree>
    <p:extLst>
      <p:ext uri="{BB962C8B-B14F-4D97-AF65-F5344CB8AC3E}">
        <p14:creationId xmlns:p14="http://schemas.microsoft.com/office/powerpoint/2010/main" val="40041922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654</TotalTime>
  <Words>1106</Words>
  <Application>Microsoft Office PowerPoint</Application>
  <PresentationFormat>Widescreen</PresentationFormat>
  <Paragraphs>85</Paragraphs>
  <Slides>20</Slides>
  <Notes>20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Britannic Bold</vt:lpstr>
      <vt:lpstr>Calibri</vt:lpstr>
      <vt:lpstr>Corbel</vt:lpstr>
      <vt:lpstr>system-ui</vt:lpstr>
      <vt:lpstr>Wingdings</vt:lpstr>
      <vt:lpstr>Parallax</vt:lpstr>
      <vt:lpstr>THE 12 MINOR PROPHETS</vt:lpstr>
      <vt:lpstr>First up:  Jonah</vt:lpstr>
      <vt:lpstr>The Cast (WWWWWH)</vt:lpstr>
      <vt:lpstr>The Cast (WWWWWH)</vt:lpstr>
      <vt:lpstr>The Cast (WWWWWH)</vt:lpstr>
      <vt:lpstr>PowerPoint Presentation</vt:lpstr>
      <vt:lpstr>PowerPoint Presentation</vt:lpstr>
      <vt:lpstr>Book of Jonah Breakdown</vt:lpstr>
      <vt:lpstr>Matthew 12:38-41 (The Desire for Signs) </vt:lpstr>
      <vt:lpstr>Matthew 16:4</vt:lpstr>
      <vt:lpstr>Luke 11:29-32</vt:lpstr>
      <vt:lpstr>Listen for this:</vt:lpstr>
      <vt:lpstr>Jonah 1</vt:lpstr>
      <vt:lpstr>Jonah 1</vt:lpstr>
      <vt:lpstr>Jonah 1</vt:lpstr>
      <vt:lpstr>Jonah 1</vt:lpstr>
      <vt:lpstr>Jonah 1</vt:lpstr>
      <vt:lpstr>Jonah 1</vt:lpstr>
      <vt:lpstr>Jonah 1</vt:lpstr>
      <vt:lpstr>Next Week:  Jonah’s Response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12 MINOR PROPHETS</dc:title>
  <dc:creator>Greg Bowers</dc:creator>
  <cp:lastModifiedBy>Greg Bowers</cp:lastModifiedBy>
  <cp:revision>20</cp:revision>
  <dcterms:created xsi:type="dcterms:W3CDTF">2020-12-25T16:46:30Z</dcterms:created>
  <dcterms:modified xsi:type="dcterms:W3CDTF">2021-02-02T13:55:25Z</dcterms:modified>
</cp:coreProperties>
</file>